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314" r:id="rId3"/>
    <p:sldId id="296" r:id="rId4"/>
    <p:sldId id="297" r:id="rId5"/>
    <p:sldId id="259" r:id="rId6"/>
    <p:sldId id="260" r:id="rId7"/>
    <p:sldId id="261" r:id="rId8"/>
    <p:sldId id="262" r:id="rId9"/>
    <p:sldId id="315" r:id="rId10"/>
    <p:sldId id="264" r:id="rId11"/>
    <p:sldId id="311" r:id="rId12"/>
    <p:sldId id="312" r:id="rId13"/>
    <p:sldId id="305" r:id="rId14"/>
    <p:sldId id="309" r:id="rId15"/>
    <p:sldId id="307" r:id="rId16"/>
    <p:sldId id="316" r:id="rId17"/>
    <p:sldId id="265" r:id="rId18"/>
    <p:sldId id="310" r:id="rId19"/>
    <p:sldId id="303" r:id="rId20"/>
    <p:sldId id="273"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3B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19" autoAdjust="0"/>
    <p:restoredTop sz="94660"/>
  </p:normalViewPr>
  <p:slideViewPr>
    <p:cSldViewPr snapToGrid="0">
      <p:cViewPr>
        <p:scale>
          <a:sx n="71" d="100"/>
          <a:sy n="71" d="100"/>
        </p:scale>
        <p:origin x="-648" y="-45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378742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160324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40709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177949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172603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38524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217357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284797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274174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226659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92E609-8BAC-4E0D-8389-6D0101CE6DF1}" type="datetimeFigureOut">
              <a:rPr lang="vi-VN" smtClean="0"/>
              <a:pPr/>
              <a:t>29/12/2021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330604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2E609-8BAC-4E0D-8389-6D0101CE6DF1}" type="datetimeFigureOut">
              <a:rPr lang="vi-VN" smtClean="0"/>
              <a:pPr/>
              <a:t>29/12/2021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2CB0C-9E95-40D9-BCE0-711A1341CE03}" type="slidenum">
              <a:rPr lang="vi-VN" smtClean="0"/>
              <a:pPr/>
              <a:t>‹#›</a:t>
            </a:fld>
            <a:endParaRPr lang="vi-VN"/>
          </a:p>
        </p:txBody>
      </p:sp>
    </p:spTree>
    <p:extLst>
      <p:ext uri="{BB962C8B-B14F-4D97-AF65-F5344CB8AC3E}">
        <p14:creationId xmlns="" xmlns:p14="http://schemas.microsoft.com/office/powerpoint/2010/main" val="125064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im Hoạt Hình Bầu Trời Xanh Bóng đá đào Tạo Lớp Học Quan Tâm Tài Năng,  Bóng đá, Con, đào Tạo Lớp Học Quan Tâm Tài Năng Hình nền Vector để tải"/>
          <p:cNvPicPr>
            <a:picLocks noChangeAspect="1" noChangeArrowheads="1"/>
          </p:cNvPicPr>
          <p:nvPr/>
        </p:nvPicPr>
        <p:blipFill>
          <a:blip r:embed="rId2">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
        <p:nvSpPr>
          <p:cNvPr id="5" name="Rectangle 4"/>
          <p:cNvSpPr/>
          <p:nvPr/>
        </p:nvSpPr>
        <p:spPr>
          <a:xfrm>
            <a:off x="2325407" y="862690"/>
            <a:ext cx="7276351"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smtClean="0">
                <a:ln w="11430"/>
                <a:solidFill>
                  <a:schemeClr val="accent6">
                    <a:lumMod val="75000"/>
                  </a:schemeClr>
                </a:solidFill>
                <a:effectLst>
                  <a:outerShdw blurRad="80000" dist="40000" dir="5040000" algn="tl">
                    <a:srgbClr val="000000">
                      <a:alpha val="30000"/>
                    </a:srgbClr>
                  </a:outerShdw>
                </a:effectLst>
                <a:latin typeface="VNI-Avo" pitchFamily="2" charset="0"/>
              </a:rPr>
              <a:t>CHAØO MÖØNG CAÙC EM</a:t>
            </a:r>
            <a:endParaRPr lang="en-US" sz="5000" b="1" cap="none" spc="0" dirty="0">
              <a:ln w="11430"/>
              <a:solidFill>
                <a:schemeClr val="accent6">
                  <a:lumMod val="75000"/>
                </a:schemeClr>
              </a:solidFill>
              <a:effectLst>
                <a:outerShdw blurRad="80000" dist="40000" dir="5040000" algn="tl">
                  <a:srgbClr val="000000">
                    <a:alpha val="30000"/>
                  </a:srgbClr>
                </a:outerShdw>
              </a:effectLst>
              <a:latin typeface="VNI-Avo" pitchFamily="2" charset="0"/>
            </a:endParaRPr>
          </a:p>
        </p:txBody>
      </p:sp>
      <p:sp>
        <p:nvSpPr>
          <p:cNvPr id="6" name="Rectangle 5"/>
          <p:cNvSpPr/>
          <p:nvPr/>
        </p:nvSpPr>
        <p:spPr>
          <a:xfrm>
            <a:off x="1563407" y="2149160"/>
            <a:ext cx="9235221"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cap="none" spc="0" dirty="0" smtClean="0">
                <a:ln w="11430"/>
                <a:solidFill>
                  <a:schemeClr val="accent6">
                    <a:lumMod val="75000"/>
                  </a:schemeClr>
                </a:solidFill>
                <a:effectLst>
                  <a:outerShdw blurRad="80000" dist="40000" dir="5040000" algn="tl">
                    <a:srgbClr val="000000">
                      <a:alpha val="30000"/>
                    </a:srgbClr>
                  </a:outerShdw>
                </a:effectLst>
                <a:latin typeface="VNI-Avo" pitchFamily="2" charset="0"/>
              </a:rPr>
              <a:t>ÑEÁN VÔÙI TIEÁT HOÏC HOÂM NAY</a:t>
            </a:r>
            <a:endParaRPr lang="en-US" sz="5000" b="1" cap="none" spc="0" dirty="0">
              <a:ln w="11430"/>
              <a:solidFill>
                <a:schemeClr val="accent6">
                  <a:lumMod val="75000"/>
                </a:schemeClr>
              </a:solidFill>
              <a:effectLst>
                <a:outerShdw blurRad="80000" dist="40000" dir="5040000" algn="tl">
                  <a:srgbClr val="000000">
                    <a:alpha val="30000"/>
                  </a:srgbClr>
                </a:outerShdw>
              </a:effectLst>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106"/>
            <a:ext cx="3213979" cy="769441"/>
            <a:chOff x="134912" y="70008"/>
            <a:chExt cx="3213979" cy="769441"/>
          </a:xfrm>
        </p:grpSpPr>
        <p:pic>
          <p:nvPicPr>
            <p:cNvPr id="6" name="Picture 5"/>
            <p:cNvPicPr>
              <a:picLocks noChangeAspect="1"/>
            </p:cNvPicPr>
            <p:nvPr/>
          </p:nvPicPr>
          <p:blipFill rotWithShape="1">
            <a:blip r:embed="rId2">
              <a:extLst>
                <a:ext uri="{BEBA8EAE-BF5A-486C-A8C5-ECC9F3942E4B}">
                  <a14:imgProps xmlns="" xmlns:a14="http://schemas.microsoft.com/office/drawing/2010/main">
                    <a14:imgLayer r:embed="rId3">
                      <a14:imgEffect>
                        <a14:backgroundRemoval t="74740" b="78516" l="9590" r="12006"/>
                      </a14:imgEffect>
                    </a14:imgLayer>
                  </a14:imgProps>
                </a:ext>
              </a:extLst>
            </a:blip>
            <a:srcRect l="9599" t="75256" r="87866" b="21465"/>
            <a:stretch/>
          </p:blipFill>
          <p:spPr>
            <a:xfrm>
              <a:off x="134912" y="218040"/>
              <a:ext cx="854440" cy="621409"/>
            </a:xfrm>
            <a:prstGeom prst="rect">
              <a:avLst/>
            </a:prstGeom>
          </p:spPr>
        </p:pic>
        <p:sp>
          <p:nvSpPr>
            <p:cNvPr id="7" name="TextBox 6"/>
            <p:cNvSpPr txBox="1"/>
            <p:nvPr/>
          </p:nvSpPr>
          <p:spPr>
            <a:xfrm>
              <a:off x="1062688" y="70008"/>
              <a:ext cx="2286203" cy="646331"/>
            </a:xfrm>
            <a:prstGeom prst="rect">
              <a:avLst/>
            </a:prstGeom>
            <a:noFill/>
          </p:spPr>
          <p:txBody>
            <a:bodyPr wrap="none" rtlCol="0">
              <a:spAutoFit/>
            </a:bodyPr>
            <a:lstStyle/>
            <a:p>
              <a:r>
                <a:rPr lang="en-US" sz="3600" b="1" dirty="0" smtClean="0">
                  <a:solidFill>
                    <a:srgbClr val="0000FF"/>
                  </a:solidFill>
                  <a:latin typeface="VNI-Avo" pitchFamily="2" charset="0"/>
                  <a:cs typeface="Times New Roman" panose="02020603050405020304" pitchFamily="18" charset="0"/>
                </a:rPr>
                <a:t>Taïo tieáng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sp>
        <p:nvSpPr>
          <p:cNvPr id="8" name="Rectangle 7"/>
          <p:cNvSpPr/>
          <p:nvPr/>
        </p:nvSpPr>
        <p:spPr>
          <a:xfrm rot="10800000" flipV="1">
            <a:off x="149981" y="1755448"/>
            <a:ext cx="3010076" cy="1200329"/>
          </a:xfrm>
          <a:prstGeom prst="rect">
            <a:avLst/>
          </a:prstGeom>
        </p:spPr>
        <p:txBody>
          <a:bodyPr wrap="square">
            <a:spAutoFit/>
          </a:bodyPr>
          <a:lstStyle/>
          <a:p>
            <a:r>
              <a:rPr lang="en-US" sz="7200" b="1" dirty="0" smtClean="0">
                <a:solidFill>
                  <a:srgbClr val="FF0000"/>
                </a:solidFill>
                <a:latin typeface="VNI-Avo" pitchFamily="2" charset="0"/>
                <a:cs typeface="Times New Roman" panose="02020603050405020304" pitchFamily="18" charset="0"/>
              </a:rPr>
              <a:t>uoâng</a:t>
            </a:r>
            <a:endParaRPr lang="vi-VN" sz="72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891118" y="1993901"/>
            <a:ext cx="1354387"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VNI-Avo" pitchFamily="2" charset="0"/>
                <a:cs typeface="Times New Roman" panose="02020603050405020304" pitchFamily="18" charset="0"/>
              </a:rPr>
              <a:t>l</a:t>
            </a:r>
            <a:endParaRPr lang="vi-VN" sz="6000" dirty="0">
              <a:latin typeface="Times New Roman" panose="02020603050405020304" pitchFamily="18" charset="0"/>
              <a:cs typeface="Times New Roman" panose="02020603050405020304" pitchFamily="18" charset="0"/>
            </a:endParaRPr>
          </a:p>
        </p:txBody>
      </p:sp>
      <p:sp>
        <p:nvSpPr>
          <p:cNvPr id="10" name="Rectangle 9"/>
          <p:cNvSpPr/>
          <p:nvPr/>
        </p:nvSpPr>
        <p:spPr>
          <a:xfrm>
            <a:off x="4529011" y="1993901"/>
            <a:ext cx="2340223"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solidFill>
                  <a:srgbClr val="FF0000"/>
                </a:solidFill>
                <a:latin typeface="VNI-Avo" pitchFamily="2" charset="0"/>
                <a:cs typeface="Times New Roman" panose="02020603050405020304" pitchFamily="18" charset="0"/>
              </a:rPr>
              <a:t>uoâng</a:t>
            </a:r>
            <a:endParaRPr lang="vi-VN" sz="6000"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a:stCxn id="9" idx="3"/>
            <a:endCxn id="10" idx="1"/>
          </p:cNvCxnSpPr>
          <p:nvPr/>
        </p:nvCxnSpPr>
        <p:spPr>
          <a:xfrm>
            <a:off x="4245505" y="2373812"/>
            <a:ext cx="283506" cy="1588"/>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9171099" y="1993901"/>
            <a:ext cx="2593269"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VNI-Avo" pitchFamily="2" charset="0"/>
                <a:cs typeface="Times New Roman" panose="02020603050405020304" pitchFamily="18" charset="0"/>
              </a:rPr>
              <a:t>l</a:t>
            </a:r>
            <a:r>
              <a:rPr lang="en-US" sz="6000" dirty="0" smtClean="0">
                <a:solidFill>
                  <a:srgbClr val="FF0000"/>
                </a:solidFill>
                <a:latin typeface="VNI-Avo" pitchFamily="2" charset="0"/>
                <a:cs typeface="Times New Roman" panose="02020603050405020304" pitchFamily="18" charset="0"/>
              </a:rPr>
              <a:t>uoáng</a:t>
            </a:r>
            <a:endParaRPr lang="vi-VN" sz="60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8454832" y="2383246"/>
            <a:ext cx="710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0188042" y="4562478"/>
            <a:ext cx="24384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5"/>
          <p:cNvSpPr/>
          <p:nvPr/>
        </p:nvSpPr>
        <p:spPr>
          <a:xfrm>
            <a:off x="7484883" y="1993900"/>
            <a:ext cx="994485"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VNI-Avo" pitchFamily="2" charset="0"/>
                <a:cs typeface="Times New Roman" panose="02020603050405020304" pitchFamily="18" charset="0"/>
              </a:rPr>
              <a:t>’</a:t>
            </a:r>
            <a:endParaRPr lang="vi-VN" sz="6000"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6869234" y="2373812"/>
            <a:ext cx="619645" cy="0"/>
          </a:xfrm>
          <a:prstGeom prst="line">
            <a:avLst/>
          </a:prstGeom>
        </p:spPr>
        <p:style>
          <a:lnRef idx="1">
            <a:schemeClr val="dk1"/>
          </a:lnRef>
          <a:fillRef idx="0">
            <a:schemeClr val="dk1"/>
          </a:fillRef>
          <a:effectRef idx="0">
            <a:schemeClr val="dk1"/>
          </a:effectRef>
          <a:fontRef idx="minor">
            <a:schemeClr val="tx1"/>
          </a:fontRef>
        </p:style>
      </p:cxnSp>
      <p:sp>
        <p:nvSpPr>
          <p:cNvPr id="26" name="Rectangle 25"/>
          <p:cNvSpPr/>
          <p:nvPr/>
        </p:nvSpPr>
        <p:spPr>
          <a:xfrm rot="10800000" flipV="1">
            <a:off x="181357" y="3629071"/>
            <a:ext cx="3010076" cy="1200329"/>
          </a:xfrm>
          <a:prstGeom prst="rect">
            <a:avLst/>
          </a:prstGeom>
        </p:spPr>
        <p:txBody>
          <a:bodyPr wrap="square">
            <a:spAutoFit/>
          </a:bodyPr>
          <a:lstStyle/>
          <a:p>
            <a:r>
              <a:rPr lang="en-US" sz="7200" b="1" dirty="0" smtClean="0">
                <a:solidFill>
                  <a:srgbClr val="FF0000"/>
                </a:solidFill>
                <a:latin typeface="VNI-Avo" pitchFamily="2" charset="0"/>
                <a:cs typeface="Times New Roman" panose="02020603050405020304" pitchFamily="18" charset="0"/>
              </a:rPr>
              <a:t>uoâc</a:t>
            </a:r>
            <a:endParaRPr lang="vi-VN"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000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16"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Premium Vector | Frame with happy boy and girl in garden"/>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476" t="1531" r="1270" b="2076"/>
          <a:stretch/>
        </p:blipFill>
        <p:spPr bwMode="auto">
          <a:xfrm>
            <a:off x="-577582" y="0"/>
            <a:ext cx="1365068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601111" y="811989"/>
            <a:ext cx="4729180" cy="144655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u="sng" dirty="0" smtClean="0">
                <a:latin typeface="VNI-Avo" pitchFamily="2" charset="0"/>
                <a:cs typeface="Times New Roman" panose="02020603050405020304" pitchFamily="18" charset="0"/>
              </a:rPr>
              <a:t>Baøi 76</a:t>
            </a:r>
            <a:r>
              <a:rPr lang="en-US" sz="6600" b="1" dirty="0" smtClean="0">
                <a:latin typeface="VNI-Avo" pitchFamily="2" charset="0"/>
                <a:cs typeface="Times New Roman" panose="02020603050405020304" pitchFamily="18" charset="0"/>
              </a:rPr>
              <a:t>:</a:t>
            </a:r>
            <a:r>
              <a:rPr lang="en-US" sz="8800" b="1" dirty="0" smtClean="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510561" y="2098522"/>
            <a:ext cx="8012283" cy="2015936"/>
          </a:xfrm>
          <a:prstGeom prst="rect">
            <a:avLst/>
          </a:prstGeom>
        </p:spPr>
        <p:txBody>
          <a:bodyPr wrap="square">
            <a:spAutoFit/>
          </a:bodyPr>
          <a:lstStyle/>
          <a:p>
            <a:r>
              <a:rPr lang="en-US" sz="12500" b="1" dirty="0" smtClean="0">
                <a:solidFill>
                  <a:srgbClr val="FF0000"/>
                </a:solidFill>
                <a:latin typeface="VNI-Avo" pitchFamily="2" charset="0"/>
                <a:cs typeface="Times New Roman" panose="02020603050405020304" pitchFamily="18" charset="0"/>
              </a:rPr>
              <a:t>uoâng uoâc</a:t>
            </a:r>
            <a:endParaRPr lang="vi-VN" sz="125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73027" y="3976529"/>
            <a:ext cx="3421129" cy="1015663"/>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    </a:t>
            </a:r>
            <a:r>
              <a:rPr lang="en-US" sz="6000" b="1" dirty="0" smtClean="0">
                <a:latin typeface="VNI-Avo" pitchFamily="2" charset="0"/>
                <a:cs typeface="Times New Roman" panose="02020603050405020304" pitchFamily="18" charset="0"/>
              </a:rPr>
              <a:t>(Tieát 2)</a:t>
            </a:r>
            <a:endParaRPr lang="vi-VN" sz="8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5695" y="40342"/>
            <a:ext cx="4303058" cy="1569660"/>
          </a:xfrm>
          <a:prstGeom prst="rect">
            <a:avLst/>
          </a:prstGeom>
          <a:noFill/>
        </p:spPr>
        <p:txBody>
          <a:bodyPr wrap="square" rtlCol="0">
            <a:spAutoFit/>
          </a:bodyPr>
          <a:lstStyle/>
          <a:p>
            <a:r>
              <a:rPr lang="en-US" sz="9600" dirty="0" smtClean="0">
                <a:solidFill>
                  <a:srgbClr val="FF0000"/>
                </a:solidFill>
                <a:latin typeface="VNI-Avo" pitchFamily="2" charset="0"/>
              </a:rPr>
              <a:t>uoâng</a:t>
            </a:r>
            <a:endParaRPr lang="en-US" sz="9600" dirty="0">
              <a:solidFill>
                <a:srgbClr val="FF0000"/>
              </a:solidFill>
              <a:latin typeface="VNI-Avo" pitchFamily="2" charset="0"/>
            </a:endParaRPr>
          </a:p>
        </p:txBody>
      </p:sp>
      <p:sp>
        <p:nvSpPr>
          <p:cNvPr id="4" name="TextBox 3"/>
          <p:cNvSpPr txBox="1"/>
          <p:nvPr/>
        </p:nvSpPr>
        <p:spPr>
          <a:xfrm>
            <a:off x="7232052" y="174811"/>
            <a:ext cx="4758243" cy="1569660"/>
          </a:xfrm>
          <a:prstGeom prst="rect">
            <a:avLst/>
          </a:prstGeom>
          <a:noFill/>
        </p:spPr>
        <p:txBody>
          <a:bodyPr wrap="square" rtlCol="0">
            <a:spAutoFit/>
          </a:bodyPr>
          <a:lstStyle/>
          <a:p>
            <a:r>
              <a:rPr lang="en-US" sz="9600" dirty="0" smtClean="0">
                <a:solidFill>
                  <a:srgbClr val="7030A0"/>
                </a:solidFill>
                <a:latin typeface="VNI-Avo" pitchFamily="2" charset="0"/>
              </a:rPr>
              <a:t>uoâc</a:t>
            </a:r>
            <a:endParaRPr lang="en-US" sz="9600" dirty="0">
              <a:solidFill>
                <a:srgbClr val="7030A0"/>
              </a:solidFill>
              <a:latin typeface="VNI-Avo" pitchFamily="2" charset="0"/>
            </a:endParaRPr>
          </a:p>
        </p:txBody>
      </p:sp>
      <p:sp>
        <p:nvSpPr>
          <p:cNvPr id="13" name="TextBox 12"/>
          <p:cNvSpPr txBox="1"/>
          <p:nvPr/>
        </p:nvSpPr>
        <p:spPr>
          <a:xfrm>
            <a:off x="363071" y="1958787"/>
            <a:ext cx="5674658" cy="1107996"/>
          </a:xfrm>
          <a:prstGeom prst="rect">
            <a:avLst/>
          </a:prstGeom>
          <a:noFill/>
        </p:spPr>
        <p:txBody>
          <a:bodyPr wrap="square" rtlCol="0">
            <a:spAutoFit/>
          </a:bodyPr>
          <a:lstStyle/>
          <a:p>
            <a:r>
              <a:rPr lang="en-US" sz="6600" dirty="0" smtClean="0">
                <a:latin typeface="VNI-Avo" pitchFamily="2" charset="0"/>
              </a:rPr>
              <a:t>quaû ch</a:t>
            </a:r>
            <a:r>
              <a:rPr lang="en-US" sz="6600" dirty="0" smtClean="0">
                <a:solidFill>
                  <a:srgbClr val="FF0000"/>
                </a:solidFill>
                <a:latin typeface="VNI-Avo" pitchFamily="2" charset="0"/>
              </a:rPr>
              <a:t>uoâng</a:t>
            </a:r>
            <a:endParaRPr lang="en-US" sz="6600" dirty="0">
              <a:solidFill>
                <a:srgbClr val="FF0000"/>
              </a:solidFill>
              <a:latin typeface="VNI-Avo" pitchFamily="2" charset="0"/>
            </a:endParaRPr>
          </a:p>
        </p:txBody>
      </p:sp>
      <p:sp>
        <p:nvSpPr>
          <p:cNvPr id="14" name="TextBox 13"/>
          <p:cNvSpPr txBox="1"/>
          <p:nvPr/>
        </p:nvSpPr>
        <p:spPr>
          <a:xfrm>
            <a:off x="6199093" y="2017061"/>
            <a:ext cx="5383307" cy="1107996"/>
          </a:xfrm>
          <a:prstGeom prst="rect">
            <a:avLst/>
          </a:prstGeom>
          <a:noFill/>
        </p:spPr>
        <p:txBody>
          <a:bodyPr wrap="square" rtlCol="0">
            <a:spAutoFit/>
          </a:bodyPr>
          <a:lstStyle/>
          <a:p>
            <a:r>
              <a:rPr lang="en-US" sz="6600" dirty="0" smtClean="0">
                <a:latin typeface="VNI-Avo" pitchFamily="2" charset="0"/>
              </a:rPr>
              <a:t>ngoïc ñ</a:t>
            </a:r>
            <a:r>
              <a:rPr lang="en-US" sz="6600" dirty="0" smtClean="0">
                <a:solidFill>
                  <a:srgbClr val="7030A0"/>
                </a:solidFill>
                <a:latin typeface="VNI-Avo" pitchFamily="2" charset="0"/>
              </a:rPr>
              <a:t>uoác</a:t>
            </a:r>
            <a:endParaRPr lang="en-US" sz="6600" dirty="0">
              <a:solidFill>
                <a:srgbClr val="7030A0"/>
              </a:solidFill>
              <a:latin typeface="VNI-Avo" pitchFamily="2" charset="0"/>
            </a:endParaRPr>
          </a:p>
        </p:txBody>
      </p:sp>
      <p:sp>
        <p:nvSpPr>
          <p:cNvPr id="15" name="TextBox 14"/>
          <p:cNvSpPr txBox="1"/>
          <p:nvPr/>
        </p:nvSpPr>
        <p:spPr>
          <a:xfrm>
            <a:off x="416859" y="3406590"/>
            <a:ext cx="5338483" cy="1107996"/>
          </a:xfrm>
          <a:prstGeom prst="rect">
            <a:avLst/>
          </a:prstGeom>
          <a:noFill/>
        </p:spPr>
        <p:txBody>
          <a:bodyPr wrap="square" rtlCol="0">
            <a:spAutoFit/>
          </a:bodyPr>
          <a:lstStyle/>
          <a:p>
            <a:r>
              <a:rPr lang="en-US" sz="6600" dirty="0" smtClean="0">
                <a:latin typeface="VNI-Avo" pitchFamily="2" charset="0"/>
              </a:rPr>
              <a:t>ñi x</a:t>
            </a:r>
            <a:r>
              <a:rPr lang="en-US" sz="6600" dirty="0" smtClean="0">
                <a:solidFill>
                  <a:srgbClr val="FF0000"/>
                </a:solidFill>
                <a:latin typeface="VNI-Avo" pitchFamily="2" charset="0"/>
              </a:rPr>
              <a:t>uoàng</a:t>
            </a:r>
            <a:endParaRPr lang="en-US" sz="6600" dirty="0">
              <a:solidFill>
                <a:srgbClr val="FF0000"/>
              </a:solidFill>
              <a:latin typeface="VNI-Avo" pitchFamily="2" charset="0"/>
            </a:endParaRPr>
          </a:p>
        </p:txBody>
      </p:sp>
      <p:sp>
        <p:nvSpPr>
          <p:cNvPr id="16" name="TextBox 15"/>
          <p:cNvSpPr txBox="1"/>
          <p:nvPr/>
        </p:nvSpPr>
        <p:spPr>
          <a:xfrm>
            <a:off x="6190128" y="3451413"/>
            <a:ext cx="5338483" cy="1107996"/>
          </a:xfrm>
          <a:prstGeom prst="rect">
            <a:avLst/>
          </a:prstGeom>
          <a:noFill/>
        </p:spPr>
        <p:txBody>
          <a:bodyPr wrap="square" rtlCol="0">
            <a:spAutoFit/>
          </a:bodyPr>
          <a:lstStyle/>
          <a:p>
            <a:r>
              <a:rPr lang="en-US" sz="6600" dirty="0" smtClean="0">
                <a:latin typeface="VNI-Avo" pitchFamily="2" charset="0"/>
              </a:rPr>
              <a:t>caùi c</a:t>
            </a:r>
            <a:r>
              <a:rPr lang="en-US" sz="6600" dirty="0" smtClean="0">
                <a:solidFill>
                  <a:srgbClr val="7030A0"/>
                </a:solidFill>
                <a:latin typeface="VNI-Avo" pitchFamily="2" charset="0"/>
              </a:rPr>
              <a:t>uoác</a:t>
            </a:r>
            <a:endParaRPr lang="en-US" sz="6600" dirty="0">
              <a:solidFill>
                <a:srgbClr val="7030A0"/>
              </a:solidFill>
              <a:latin typeface="VNI-Avo" pitchFamily="2" charset="0"/>
            </a:endParaRPr>
          </a:p>
        </p:txBody>
      </p:sp>
      <p:sp>
        <p:nvSpPr>
          <p:cNvPr id="17" name="TextBox 16"/>
          <p:cNvSpPr txBox="1"/>
          <p:nvPr/>
        </p:nvSpPr>
        <p:spPr>
          <a:xfrm>
            <a:off x="407895" y="4898356"/>
            <a:ext cx="5338483" cy="1107996"/>
          </a:xfrm>
          <a:prstGeom prst="rect">
            <a:avLst/>
          </a:prstGeom>
          <a:noFill/>
        </p:spPr>
        <p:txBody>
          <a:bodyPr wrap="square" rtlCol="0">
            <a:spAutoFit/>
          </a:bodyPr>
          <a:lstStyle/>
          <a:p>
            <a:r>
              <a:rPr lang="en-US" sz="6600" dirty="0" smtClean="0">
                <a:latin typeface="VNI-Avo" pitchFamily="2" charset="0"/>
              </a:rPr>
              <a:t>ñoàng r</a:t>
            </a:r>
            <a:r>
              <a:rPr lang="en-US" sz="6600" dirty="0" smtClean="0">
                <a:solidFill>
                  <a:srgbClr val="FF0000"/>
                </a:solidFill>
                <a:latin typeface="VNI-Avo" pitchFamily="2" charset="0"/>
              </a:rPr>
              <a:t>uoäng</a:t>
            </a:r>
            <a:endParaRPr lang="en-US" sz="6600" dirty="0">
              <a:solidFill>
                <a:srgbClr val="FF0000"/>
              </a:solidFill>
              <a:latin typeface="VNI-Avo" pitchFamily="2" charset="0"/>
            </a:endParaRPr>
          </a:p>
        </p:txBody>
      </p:sp>
      <p:sp>
        <p:nvSpPr>
          <p:cNvPr id="18" name="TextBox 17"/>
          <p:cNvSpPr txBox="1"/>
          <p:nvPr/>
        </p:nvSpPr>
        <p:spPr>
          <a:xfrm>
            <a:off x="6154269" y="4943181"/>
            <a:ext cx="5338483" cy="1107996"/>
          </a:xfrm>
          <a:prstGeom prst="rect">
            <a:avLst/>
          </a:prstGeom>
          <a:noFill/>
        </p:spPr>
        <p:txBody>
          <a:bodyPr wrap="square" rtlCol="0">
            <a:spAutoFit/>
          </a:bodyPr>
          <a:lstStyle/>
          <a:p>
            <a:r>
              <a:rPr lang="en-US" sz="6600" dirty="0" smtClean="0">
                <a:latin typeface="VNI-Avo" pitchFamily="2" charset="0"/>
              </a:rPr>
              <a:t>l</a:t>
            </a:r>
            <a:r>
              <a:rPr lang="en-US" sz="6600" dirty="0" smtClean="0">
                <a:solidFill>
                  <a:srgbClr val="7030A0"/>
                </a:solidFill>
                <a:latin typeface="VNI-Avo" pitchFamily="2" charset="0"/>
              </a:rPr>
              <a:t>uoäc</a:t>
            </a:r>
            <a:r>
              <a:rPr lang="en-US" sz="6600" dirty="0" smtClean="0">
                <a:latin typeface="VNI-Avo" pitchFamily="2" charset="0"/>
              </a:rPr>
              <a:t> rau</a:t>
            </a:r>
            <a:endParaRPr lang="en-US" sz="6600" dirty="0">
              <a:solidFill>
                <a:srgbClr val="002060"/>
              </a:solidFill>
              <a:latin typeface="VNI-Avo" pitchFamily="2" charset="0"/>
            </a:endParaRPr>
          </a:p>
        </p:txBody>
      </p:sp>
    </p:spTree>
    <p:extLst>
      <p:ext uri="{BB962C8B-B14F-4D97-AF65-F5344CB8AC3E}">
        <p14:creationId xmlns="" xmlns:p14="http://schemas.microsoft.com/office/powerpoint/2010/main" val="8465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74468" y="1097280"/>
            <a:ext cx="7255512"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baøi</a:t>
            </a: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 xmlns:p14="http://schemas.microsoft.com/office/powerpoint/2010/main" val="1306904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8941" y="613561"/>
            <a:ext cx="10373446" cy="2680968"/>
            <a:chOff x="-134471" y="-94130"/>
            <a:chExt cx="13857683" cy="6952130"/>
          </a:xfrm>
        </p:grpSpPr>
        <p:pic>
          <p:nvPicPr>
            <p:cNvPr id="5" name="Picture 4"/>
            <p:cNvPicPr>
              <a:picLocks noChangeAspect="1"/>
            </p:cNvPicPr>
            <p:nvPr/>
          </p:nvPicPr>
          <p:blipFill rotWithShape="1">
            <a:blip r:embed="rId2"/>
            <a:srcRect l="40967" t="25735" r="33188" b="32353"/>
            <a:stretch/>
          </p:blipFill>
          <p:spPr>
            <a:xfrm>
              <a:off x="-134471" y="-94130"/>
              <a:ext cx="12326471" cy="6952130"/>
            </a:xfrm>
            <a:prstGeom prst="rect">
              <a:avLst/>
            </a:prstGeom>
            <a:ln>
              <a:noFill/>
            </a:ln>
            <a:effectLst>
              <a:softEdge rad="112500"/>
            </a:effectLst>
          </p:spPr>
        </p:pic>
        <p:sp>
          <p:nvSpPr>
            <p:cNvPr id="6" name="Isosceles Triangle 5"/>
            <p:cNvSpPr/>
            <p:nvPr/>
          </p:nvSpPr>
          <p:spPr>
            <a:xfrm rot="2698676">
              <a:off x="8778673" y="-17444"/>
              <a:ext cx="4944539" cy="3467881"/>
            </a:xfrm>
            <a:prstGeom prst="triangle">
              <a:avLst/>
            </a:prstGeom>
            <a:solidFill>
              <a:schemeClr val="bg1"/>
            </a:solidFill>
            <a:ln>
              <a:solidFill>
                <a:schemeClr val="bg1"/>
              </a:solidFill>
            </a:ln>
            <a:effectLst>
              <a:glow rad="1600200">
                <a:schemeClr val="bg1">
                  <a:alpha val="6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7" name="Picture 6"/>
          <p:cNvPicPr>
            <a:picLocks noChangeAspect="1"/>
          </p:cNvPicPr>
          <p:nvPr/>
        </p:nvPicPr>
        <p:blipFill rotWithShape="1">
          <a:blip r:embed="rId3"/>
          <a:srcRect l="42145" t="40470" r="41118" b="26002"/>
          <a:stretch/>
        </p:blipFill>
        <p:spPr>
          <a:xfrm>
            <a:off x="8169672" y="1336243"/>
            <a:ext cx="4022328" cy="3755205"/>
          </a:xfrm>
          <a:prstGeom prst="ellipse">
            <a:avLst/>
          </a:prstGeom>
          <a:ln w="63500" cap="rnd">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Rectangle 7"/>
          <p:cNvSpPr/>
          <p:nvPr/>
        </p:nvSpPr>
        <p:spPr>
          <a:xfrm>
            <a:off x="4206297" y="0"/>
            <a:ext cx="2451312"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800" b="1" dirty="0" smtClean="0">
                <a:solidFill>
                  <a:srgbClr val="FF0000"/>
                </a:solidFill>
                <a:latin typeface="VNI-Avo" pitchFamily="2" charset="0"/>
                <a:cs typeface="Times New Roman" panose="02020603050405020304" pitchFamily="18" charset="0"/>
              </a:rPr>
              <a:t>Giöõ aám</a:t>
            </a:r>
            <a:endParaRPr lang="en-US" sz="4800" b="1" dirty="0">
              <a:solidFill>
                <a:srgbClr val="FF0000"/>
              </a:solidFill>
              <a:latin typeface="VNI-Avo" pitchFamily="2" charset="0"/>
              <a:cs typeface="Times New Roman" panose="02020603050405020304" pitchFamily="18" charset="0"/>
            </a:endParaRPr>
          </a:p>
        </p:txBody>
      </p:sp>
      <p:sp>
        <p:nvSpPr>
          <p:cNvPr id="9" name="Rectangle 8"/>
          <p:cNvSpPr/>
          <p:nvPr/>
        </p:nvSpPr>
        <p:spPr>
          <a:xfrm>
            <a:off x="255494" y="3165219"/>
            <a:ext cx="7933765" cy="332398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3000" dirty="0" smtClean="0">
                <a:latin typeface="VNI-Avo" pitchFamily="2" charset="0"/>
                <a:cs typeface="Times New Roman" panose="02020603050405020304" pitchFamily="18" charset="0"/>
              </a:rPr>
              <a:t>     Gioù muøa ñoâng baéc chôït veà, beù vaãn maëc phong phanh. Beù bò caûm, ho suø suï. Caû nhaø cuøng chaêm soùc beù. OÂng ñaép chaên, laøm aám baøn chaân cho beù. Meï cho beù uoáng thuoác caûm. Boá aân caàn:</a:t>
            </a:r>
          </a:p>
          <a:p>
            <a:pPr algn="just"/>
            <a:r>
              <a:rPr lang="en-US" sz="3000" dirty="0" smtClean="0">
                <a:latin typeface="VNI-Avo" pitchFamily="2" charset="0"/>
                <a:cs typeface="Times New Roman" panose="02020603050405020304" pitchFamily="18" charset="0"/>
              </a:rPr>
              <a:t>- Con nhôù maëc ñuû aám, ñöøng ñeå bò laïnh nheù! </a:t>
            </a:r>
          </a:p>
        </p:txBody>
      </p:sp>
      <p:sp>
        <p:nvSpPr>
          <p:cNvPr id="10" name="Rectangle 9"/>
          <p:cNvSpPr/>
          <p:nvPr/>
        </p:nvSpPr>
        <p:spPr>
          <a:xfrm>
            <a:off x="1726817" y="4989740"/>
            <a:ext cx="1205778" cy="55399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000" dirty="0" smtClean="0">
                <a:solidFill>
                  <a:srgbClr val="FF0000"/>
                </a:solidFill>
                <a:latin typeface="VNI-Avo" pitchFamily="2" charset="0"/>
                <a:cs typeface="Times New Roman" panose="02020603050405020304" pitchFamily="18" charset="0"/>
              </a:rPr>
              <a:t>uoâng</a:t>
            </a:r>
            <a:endParaRPr lang="en-US" sz="3000" dirty="0">
              <a:solidFill>
                <a:srgbClr val="FF0000"/>
              </a:solidFill>
              <a:latin typeface="VNI-Avo" pitchFamily="2" charset="0"/>
              <a:cs typeface="Times New Roman" panose="02020603050405020304" pitchFamily="18" charset="0"/>
            </a:endParaRPr>
          </a:p>
        </p:txBody>
      </p:sp>
      <p:sp>
        <p:nvSpPr>
          <p:cNvPr id="11" name="Rectangle 10"/>
          <p:cNvSpPr/>
          <p:nvPr/>
        </p:nvSpPr>
        <p:spPr>
          <a:xfrm>
            <a:off x="3210236" y="4989740"/>
            <a:ext cx="960519" cy="55399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000" dirty="0" smtClean="0">
                <a:solidFill>
                  <a:srgbClr val="FF0000"/>
                </a:solidFill>
                <a:latin typeface="VNI-Avo" pitchFamily="2" charset="0"/>
                <a:cs typeface="Times New Roman" panose="02020603050405020304" pitchFamily="18" charset="0"/>
              </a:rPr>
              <a:t>uoâc</a:t>
            </a:r>
            <a:endParaRPr lang="en-US" sz="3000" dirty="0">
              <a:solidFill>
                <a:srgbClr val="FF0000"/>
              </a:solidFill>
              <a:latin typeface="VNI-Avo" pitchFamily="2" charset="0"/>
              <a:cs typeface="Times New Roman" panose="02020603050405020304" pitchFamily="18" charset="0"/>
            </a:endParaRPr>
          </a:p>
        </p:txBody>
      </p:sp>
      <p:cxnSp>
        <p:nvCxnSpPr>
          <p:cNvPr id="13" name="Straight Connector 12"/>
          <p:cNvCxnSpPr/>
          <p:nvPr/>
        </p:nvCxnSpPr>
        <p:spPr>
          <a:xfrm>
            <a:off x="1828800" y="5486400"/>
            <a:ext cx="9816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40741" y="5486400"/>
            <a:ext cx="85164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2758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40967" t="25735" r="33188" b="32353"/>
          <a:stretch/>
        </p:blipFill>
        <p:spPr>
          <a:xfrm>
            <a:off x="6204046" y="2407022"/>
            <a:ext cx="5790730" cy="43568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Cloud Callout 16"/>
          <p:cNvSpPr/>
          <p:nvPr/>
        </p:nvSpPr>
        <p:spPr>
          <a:xfrm>
            <a:off x="255494" y="2599"/>
            <a:ext cx="7651377" cy="3843260"/>
          </a:xfrm>
          <a:prstGeom prst="cloudCallout">
            <a:avLst>
              <a:gd name="adj1" fmla="val 41429"/>
              <a:gd name="adj2" fmla="val 69506"/>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600" dirty="0"/>
          </a:p>
        </p:txBody>
      </p:sp>
      <p:sp>
        <p:nvSpPr>
          <p:cNvPr id="18" name="TextBox 17"/>
          <p:cNvSpPr txBox="1"/>
          <p:nvPr/>
        </p:nvSpPr>
        <p:spPr>
          <a:xfrm>
            <a:off x="1174563" y="634031"/>
            <a:ext cx="6078908" cy="707886"/>
          </a:xfrm>
          <a:prstGeom prst="rect">
            <a:avLst/>
          </a:prstGeom>
          <a:noFill/>
        </p:spPr>
        <p:txBody>
          <a:bodyPr wrap="none" rtlCol="0">
            <a:spAutoFit/>
          </a:bodyPr>
          <a:lstStyle/>
          <a:p>
            <a:pPr algn="ctr"/>
            <a:r>
              <a:rPr lang="en-US" sz="4000" b="1" dirty="0" smtClean="0">
                <a:solidFill>
                  <a:srgbClr val="FF0000"/>
                </a:solidFill>
                <a:latin typeface="VNI-Avo" pitchFamily="2" charset="0"/>
                <a:cs typeface="Times New Roman" panose="02020603050405020304" pitchFamily="18" charset="0"/>
              </a:rPr>
              <a:t>Vì sao </a:t>
            </a:r>
            <a:r>
              <a:rPr lang="en-US" sz="4000" b="1" dirty="0" smtClean="0">
                <a:latin typeface="VNI-Avo" pitchFamily="2" charset="0"/>
                <a:cs typeface="Times New Roman" panose="02020603050405020304" pitchFamily="18" charset="0"/>
              </a:rPr>
              <a:t>beù bò caûm laïnh?</a:t>
            </a:r>
            <a:endParaRPr lang="vi-VN" sz="4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282138" y="1431148"/>
            <a:ext cx="622132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b="1" dirty="0">
                <a:solidFill>
                  <a:srgbClr val="0000FF"/>
                </a:solidFill>
                <a:latin typeface="VNI-Avo" pitchFamily="2" charset="0"/>
                <a:cs typeface="Times New Roman" panose="02020603050405020304" pitchFamily="18" charset="0"/>
              </a:rPr>
              <a:t>a</a:t>
            </a:r>
            <a:r>
              <a:rPr lang="en-US" sz="3600" b="1" dirty="0" smtClean="0">
                <a:solidFill>
                  <a:srgbClr val="0000FF"/>
                </a:solidFill>
                <a:latin typeface="VNI-Avo" pitchFamily="2" charset="0"/>
                <a:cs typeface="Times New Roman" panose="02020603050405020304" pitchFamily="18" charset="0"/>
              </a:rPr>
              <a:t>. Vì beù maëc chöa ñuû aám</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268691" y="2267422"/>
            <a:ext cx="529347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b="1" dirty="0">
                <a:solidFill>
                  <a:srgbClr val="0000FF"/>
                </a:solidFill>
                <a:latin typeface="VNI-Avo" pitchFamily="2" charset="0"/>
                <a:cs typeface="Times New Roman" panose="02020603050405020304" pitchFamily="18" charset="0"/>
              </a:rPr>
              <a:t>b</a:t>
            </a:r>
            <a:r>
              <a:rPr lang="en-US" sz="3600" b="1" dirty="0" smtClean="0">
                <a:solidFill>
                  <a:srgbClr val="0000FF"/>
                </a:solidFill>
                <a:latin typeface="VNI-Avo" pitchFamily="2" charset="0"/>
                <a:cs typeface="Times New Roman" panose="02020603050405020304" pitchFamily="18" charset="0"/>
              </a:rPr>
              <a:t>. Vì beù maëc aám quaù</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35423" y="1270525"/>
            <a:ext cx="6064623" cy="1323439"/>
          </a:xfrm>
          <a:prstGeom prst="rect">
            <a:avLst/>
          </a:prstGeom>
          <a:noFill/>
        </p:spPr>
        <p:txBody>
          <a:bodyPr wrap="square" rtlCol="0">
            <a:spAutoFit/>
          </a:bodyPr>
          <a:lstStyle/>
          <a:p>
            <a:pPr algn="ctr"/>
            <a:r>
              <a:rPr lang="en-US" sz="4000" b="1" dirty="0" smtClean="0">
                <a:solidFill>
                  <a:schemeClr val="accent2">
                    <a:lumMod val="50000"/>
                  </a:schemeClr>
                </a:solidFill>
                <a:latin typeface="VNI-Avo" pitchFamily="2" charset="0"/>
                <a:cs typeface="Times New Roman" panose="02020603050405020304" pitchFamily="18" charset="0"/>
              </a:rPr>
              <a:t>Beù bò caûm laïnh vì beù maëc chöa ñuû aám.</a:t>
            </a:r>
            <a:endParaRPr lang="vi-VN" sz="40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79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grpId="1" nodeType="clickEffect">
                                  <p:stCondLst>
                                    <p:cond delay="0"/>
                                  </p:stCondLst>
                                  <p:childTnLst>
                                    <p:animClr clrSpc="hsl" dir="cw">
                                      <p:cBhvr override="childStyle">
                                        <p:cTn id="28" dur="500" fill="hold"/>
                                        <p:tgtEl>
                                          <p:spTgt spid="19"/>
                                        </p:tgtEl>
                                        <p:attrNameLst>
                                          <p:attrName>style.color</p:attrName>
                                        </p:attrNameLst>
                                      </p:cBhvr>
                                      <p:by>
                                        <p:hsl h="7200000" s="0" l="0"/>
                                      </p:by>
                                    </p:animClr>
                                    <p:animClr clrSpc="hsl" dir="cw">
                                      <p:cBhvr>
                                        <p:cTn id="29" dur="500" fill="hold"/>
                                        <p:tgtEl>
                                          <p:spTgt spid="19"/>
                                        </p:tgtEl>
                                        <p:attrNameLst>
                                          <p:attrName>fillcolor</p:attrName>
                                        </p:attrNameLst>
                                      </p:cBhvr>
                                      <p:by>
                                        <p:hsl h="7200000" s="0" l="0"/>
                                      </p:by>
                                    </p:animClr>
                                    <p:animClr clrSpc="hsl" dir="cw">
                                      <p:cBhvr>
                                        <p:cTn id="30" dur="500" fill="hold"/>
                                        <p:tgtEl>
                                          <p:spTgt spid="19"/>
                                        </p:tgtEl>
                                        <p:attrNameLst>
                                          <p:attrName>stroke.color</p:attrName>
                                        </p:attrNameLst>
                                      </p:cBhvr>
                                      <p:by>
                                        <p:hsl h="7200000" s="0" l="0"/>
                                      </p:by>
                                    </p:animClr>
                                    <p:set>
                                      <p:cBhvr>
                                        <p:cTn id="31" dur="500" fill="hold"/>
                                        <p:tgtEl>
                                          <p:spTgt spid="19"/>
                                        </p:tgtEl>
                                        <p:attrNameLst>
                                          <p:attrName>fill.type</p:attrName>
                                        </p:attrNameLst>
                                      </p:cBhvr>
                                      <p:to>
                                        <p:strVal val="solid"/>
                                      </p:to>
                                    </p:set>
                                  </p:childTnLst>
                                </p:cTn>
                              </p:par>
                              <p:par>
                                <p:cTn id="32" presetID="47"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5" presetClass="exit" presetSubtype="10" fill="hold" grpId="2" nodeType="withEffect">
                                  <p:stCondLst>
                                    <p:cond delay="0"/>
                                  </p:stCondLst>
                                  <p:childTnLst>
                                    <p:animEffect transition="out" filter="checkerboard(across)">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1"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heckerboard(across)">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19" grpId="1" animBg="1"/>
      <p:bldP spid="19" grpId="2" animBg="1"/>
      <p:bldP spid="20" grpId="0" animBg="1"/>
      <p:bldP spid="20" grpId="1" animBg="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4" name="TextBox 23"/>
          <p:cNvSpPr txBox="1"/>
          <p:nvPr/>
        </p:nvSpPr>
        <p:spPr>
          <a:xfrm>
            <a:off x="3492370" y="1097280"/>
            <a:ext cx="5136342" cy="3154710"/>
          </a:xfrm>
          <a:prstGeom prst="rect">
            <a:avLst/>
          </a:prstGeom>
          <a:noFill/>
        </p:spPr>
        <p:txBody>
          <a:bodyPr wrap="none" rtlCol="0">
            <a:spAutoFit/>
          </a:bodyPr>
          <a:lstStyle/>
          <a:p>
            <a:pPr algn="ctr"/>
            <a:r>
              <a:rPr lang="en-US" sz="19900" b="1" dirty="0" smtClean="0">
                <a:solidFill>
                  <a:srgbClr val="FF0000"/>
                </a:solidFill>
                <a:latin typeface="VNI-Avo" pitchFamily="2" charset="0"/>
              </a:rPr>
              <a:t>Vieát</a:t>
            </a:r>
            <a:endParaRPr lang="vi-VN" sz="19900" b="1" dirty="0">
              <a:solidFill>
                <a:srgbClr val="FF0000"/>
              </a:solidFill>
            </a:endParaRPr>
          </a:p>
        </p:txBody>
      </p:sp>
    </p:spTree>
    <p:extLst>
      <p:ext uri="{BB962C8B-B14F-4D97-AF65-F5344CB8AC3E}">
        <p14:creationId xmlns="" xmlns:p14="http://schemas.microsoft.com/office/powerpoint/2010/main" val="1493950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149723"/>
            <a:ext cx="6535271" cy="3886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604186" y="1145240"/>
            <a:ext cx="5587813" cy="28350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170" t="36948" r="22647" b="21875"/>
          <a:stretch/>
        </p:blipFill>
        <p:spPr>
          <a:xfrm>
            <a:off x="1694330" y="215154"/>
            <a:ext cx="8633012" cy="3267634"/>
          </a:xfrm>
          <a:prstGeom prst="rect">
            <a:avLst/>
          </a:prstGeom>
        </p:spPr>
      </p:pic>
      <p:pic>
        <p:nvPicPr>
          <p:cNvPr id="5" name="Picture 4"/>
          <p:cNvPicPr>
            <a:picLocks noChangeAspect="1"/>
          </p:cNvPicPr>
          <p:nvPr/>
        </p:nvPicPr>
        <p:blipFill rotWithShape="1">
          <a:blip r:embed="rId3"/>
          <a:srcRect l="16997" t="40257" r="17583" b="20037"/>
          <a:stretch/>
        </p:blipFill>
        <p:spPr>
          <a:xfrm>
            <a:off x="1775012" y="3630706"/>
            <a:ext cx="8511988" cy="2904564"/>
          </a:xfrm>
          <a:prstGeom prst="rect">
            <a:avLst/>
          </a:prstGeom>
        </p:spPr>
      </p:pic>
    </p:spTree>
    <p:extLst>
      <p:ext uri="{BB962C8B-B14F-4D97-AF65-F5344CB8AC3E}">
        <p14:creationId xmlns="" xmlns:p14="http://schemas.microsoft.com/office/powerpoint/2010/main" val="20196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ình Nền Powerpoint Đẹp, Chất, Chủ Đề Phong Phú Cho Bạn Lựa Chọn - Elead"/>
          <p:cNvPicPr>
            <a:picLocks noChangeAspect="1" noChangeArrowheads="1"/>
          </p:cNvPicPr>
          <p:nvPr/>
        </p:nvPicPr>
        <p:blipFill>
          <a:blip r:embed="rId2"/>
          <a:srcRect/>
          <a:stretch>
            <a:fillRect/>
          </a:stretch>
        </p:blipFill>
        <p:spPr bwMode="auto">
          <a:xfrm>
            <a:off x="-4536" y="0"/>
            <a:ext cx="12196535" cy="6858000"/>
          </a:xfrm>
          <a:prstGeom prst="rect">
            <a:avLst/>
          </a:prstGeom>
          <a:noFill/>
        </p:spPr>
      </p:pic>
      <p:sp>
        <p:nvSpPr>
          <p:cNvPr id="3" name="TextBox 7"/>
          <p:cNvSpPr txBox="1"/>
          <p:nvPr/>
        </p:nvSpPr>
        <p:spPr>
          <a:xfrm>
            <a:off x="-23586" y="1583229"/>
            <a:ext cx="12239172" cy="769441"/>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4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4" name="Rectangle 3"/>
          <p:cNvSpPr/>
          <p:nvPr/>
        </p:nvSpPr>
        <p:spPr>
          <a:xfrm>
            <a:off x="2165471" y="4351440"/>
            <a:ext cx="8630824" cy="923330"/>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a:solidFill>
                  <a:srgbClr val="7030A0"/>
                </a:solidFill>
                <a:latin typeface="HP001 5 hàng" pitchFamily="34" charset="0"/>
              </a:rPr>
              <a:t>Lớp 1 </a:t>
            </a:r>
            <a:r>
              <a:rPr lang="en-US" sz="5400" b="1" dirty="0">
                <a:solidFill>
                  <a:srgbClr val="002060"/>
                </a:solidFill>
                <a:latin typeface="HP001 5 hàng" pitchFamily="34" charset="0"/>
              </a:rPr>
              <a:t>– </a:t>
            </a:r>
            <a:r>
              <a:rPr lang="en-US" sz="5400" b="1">
                <a:solidFill>
                  <a:srgbClr val="002060"/>
                </a:solidFill>
                <a:latin typeface="HP001 5 hàng" pitchFamily="34" charset="0"/>
              </a:rPr>
              <a:t>Tuần </a:t>
            </a:r>
            <a:r>
              <a:rPr lang="en-US" sz="5400" b="1" smtClean="0">
                <a:solidFill>
                  <a:srgbClr val="002060"/>
                </a:solidFill>
                <a:latin typeface="HP001 5 hàng" pitchFamily="34" charset="0"/>
              </a:rPr>
              <a:t>16 </a:t>
            </a:r>
            <a:r>
              <a:rPr lang="en-US" sz="5400" b="1" dirty="0" smtClean="0">
                <a:latin typeface="HP001 5 hàng" pitchFamily="34" charset="0"/>
              </a:rPr>
              <a:t>– </a:t>
            </a:r>
            <a:r>
              <a:rPr lang="en-US" sz="5400" b="1" dirty="0">
                <a:solidFill>
                  <a:schemeClr val="accent6">
                    <a:lumMod val="50000"/>
                  </a:schemeClr>
                </a:solidFill>
                <a:latin typeface="HP001 5 hàng" pitchFamily="34" charset="0"/>
              </a:rPr>
              <a:t>Thứ </a:t>
            </a:r>
            <a:r>
              <a:rPr lang="en-US" sz="5400" b="1" dirty="0" smtClean="0">
                <a:solidFill>
                  <a:schemeClr val="accent6">
                    <a:lumMod val="50000"/>
                  </a:schemeClr>
                </a:solidFill>
                <a:latin typeface="HP001 5 hàng" pitchFamily="34" charset="0"/>
              </a:rPr>
              <a:t>hai</a:t>
            </a:r>
            <a:endParaRPr lang="en-US" sz="5400" b="1" dirty="0">
              <a:solidFill>
                <a:schemeClr val="accent6">
                  <a:lumMod val="50000"/>
                </a:schemeClr>
              </a:solidFill>
              <a:latin typeface="HP001 5 hàng" pitchFamily="34" charset="0"/>
            </a:endParaRPr>
          </a:p>
        </p:txBody>
      </p:sp>
      <p:sp>
        <p:nvSpPr>
          <p:cNvPr id="5" name="Rectangle 4"/>
          <p:cNvSpPr/>
          <p:nvPr/>
        </p:nvSpPr>
        <p:spPr>
          <a:xfrm>
            <a:off x="3889037" y="2609058"/>
            <a:ext cx="3753528"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 VẦN</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168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5460" y="309282"/>
            <a:ext cx="2810434" cy="1107996"/>
          </a:xfrm>
          <a:prstGeom prst="rect">
            <a:avLst/>
          </a:prstGeom>
          <a:noFill/>
        </p:spPr>
        <p:txBody>
          <a:bodyPr wrap="square" rtlCol="0">
            <a:spAutoFit/>
          </a:bodyPr>
          <a:lstStyle/>
          <a:p>
            <a:r>
              <a:rPr lang="en-US" sz="6600" dirty="0" smtClean="0">
                <a:solidFill>
                  <a:schemeClr val="accent1">
                    <a:lumMod val="50000"/>
                  </a:schemeClr>
                </a:solidFill>
                <a:latin typeface="VNI-Avo" pitchFamily="2" charset="0"/>
              </a:rPr>
              <a:t>oâng</a:t>
            </a:r>
            <a:endParaRPr lang="en-US" sz="6600" dirty="0">
              <a:solidFill>
                <a:schemeClr val="accent1">
                  <a:lumMod val="50000"/>
                </a:schemeClr>
              </a:solidFill>
              <a:latin typeface="VNI-Avo" pitchFamily="2" charset="0"/>
            </a:endParaRPr>
          </a:p>
        </p:txBody>
      </p:sp>
      <p:sp>
        <p:nvSpPr>
          <p:cNvPr id="4" name="TextBox 3"/>
          <p:cNvSpPr txBox="1"/>
          <p:nvPr/>
        </p:nvSpPr>
        <p:spPr>
          <a:xfrm>
            <a:off x="3702423" y="313766"/>
            <a:ext cx="2442881" cy="1107996"/>
          </a:xfrm>
          <a:prstGeom prst="rect">
            <a:avLst/>
          </a:prstGeom>
          <a:noFill/>
        </p:spPr>
        <p:txBody>
          <a:bodyPr wrap="square" rtlCol="0">
            <a:spAutoFit/>
          </a:bodyPr>
          <a:lstStyle/>
          <a:p>
            <a:r>
              <a:rPr lang="en-US" sz="6600" dirty="0" smtClean="0">
                <a:solidFill>
                  <a:schemeClr val="accent6">
                    <a:lumMod val="50000"/>
                  </a:schemeClr>
                </a:solidFill>
                <a:latin typeface="VNI-Avo" pitchFamily="2" charset="0"/>
              </a:rPr>
              <a:t>oâc</a:t>
            </a:r>
            <a:endParaRPr lang="en-US" sz="6600" dirty="0">
              <a:solidFill>
                <a:schemeClr val="accent6">
                  <a:lumMod val="50000"/>
                </a:schemeClr>
              </a:solidFill>
              <a:latin typeface="VNI-Avo" pitchFamily="2" charset="0"/>
            </a:endParaRPr>
          </a:p>
        </p:txBody>
      </p:sp>
      <p:sp>
        <p:nvSpPr>
          <p:cNvPr id="5" name="TextBox 4"/>
          <p:cNvSpPr txBox="1"/>
          <p:nvPr/>
        </p:nvSpPr>
        <p:spPr>
          <a:xfrm>
            <a:off x="6436658" y="304801"/>
            <a:ext cx="2734235" cy="1107996"/>
          </a:xfrm>
          <a:prstGeom prst="rect">
            <a:avLst/>
          </a:prstGeom>
          <a:noFill/>
        </p:spPr>
        <p:txBody>
          <a:bodyPr wrap="square" rtlCol="0">
            <a:spAutoFit/>
          </a:bodyPr>
          <a:lstStyle/>
          <a:p>
            <a:r>
              <a:rPr lang="en-US" sz="6600" dirty="0" smtClean="0">
                <a:solidFill>
                  <a:schemeClr val="accent4">
                    <a:lumMod val="50000"/>
                  </a:schemeClr>
                </a:solidFill>
                <a:latin typeface="VNI-Avo" pitchFamily="2" charset="0"/>
              </a:rPr>
              <a:t>ung</a:t>
            </a:r>
            <a:endParaRPr lang="en-US" sz="6600" dirty="0">
              <a:solidFill>
                <a:schemeClr val="accent4">
                  <a:lumMod val="50000"/>
                </a:schemeClr>
              </a:solidFill>
              <a:latin typeface="VNI-Avo" pitchFamily="2" charset="0"/>
            </a:endParaRPr>
          </a:p>
        </p:txBody>
      </p:sp>
      <p:sp>
        <p:nvSpPr>
          <p:cNvPr id="6" name="TextBox 5"/>
          <p:cNvSpPr txBox="1"/>
          <p:nvPr/>
        </p:nvSpPr>
        <p:spPr>
          <a:xfrm>
            <a:off x="9977718" y="309283"/>
            <a:ext cx="1775011" cy="1107996"/>
          </a:xfrm>
          <a:prstGeom prst="rect">
            <a:avLst/>
          </a:prstGeom>
          <a:noFill/>
        </p:spPr>
        <p:txBody>
          <a:bodyPr wrap="square" rtlCol="0">
            <a:spAutoFit/>
          </a:bodyPr>
          <a:lstStyle/>
          <a:p>
            <a:r>
              <a:rPr lang="en-US" sz="6600" dirty="0" smtClean="0">
                <a:solidFill>
                  <a:srgbClr val="00B050"/>
                </a:solidFill>
                <a:latin typeface="VNI-Avo" pitchFamily="2" charset="0"/>
              </a:rPr>
              <a:t>uc</a:t>
            </a:r>
            <a:endParaRPr lang="en-US" sz="6600" dirty="0">
              <a:solidFill>
                <a:srgbClr val="00B050"/>
              </a:solidFill>
              <a:latin typeface="VNI-Avo" pitchFamily="2" charset="0"/>
            </a:endParaRPr>
          </a:p>
        </p:txBody>
      </p:sp>
      <p:sp>
        <p:nvSpPr>
          <p:cNvPr id="7" name="TextBox 6"/>
          <p:cNvSpPr txBox="1"/>
          <p:nvPr/>
        </p:nvSpPr>
        <p:spPr>
          <a:xfrm>
            <a:off x="219637" y="1779494"/>
            <a:ext cx="2227729" cy="1107996"/>
          </a:xfrm>
          <a:prstGeom prst="rect">
            <a:avLst/>
          </a:prstGeom>
          <a:noFill/>
        </p:spPr>
        <p:txBody>
          <a:bodyPr wrap="square" rtlCol="0">
            <a:spAutoFit/>
          </a:bodyPr>
          <a:lstStyle/>
          <a:p>
            <a:r>
              <a:rPr lang="en-US" sz="6600" dirty="0" smtClean="0">
                <a:solidFill>
                  <a:srgbClr val="C00000"/>
                </a:solidFill>
                <a:latin typeface="VNI-Avo" pitchFamily="2" charset="0"/>
              </a:rPr>
              <a:t>öng</a:t>
            </a:r>
            <a:endParaRPr lang="en-US" sz="6600" dirty="0">
              <a:solidFill>
                <a:srgbClr val="C00000"/>
              </a:solidFill>
              <a:latin typeface="VNI-Avo" pitchFamily="2" charset="0"/>
            </a:endParaRPr>
          </a:p>
        </p:txBody>
      </p:sp>
      <p:sp>
        <p:nvSpPr>
          <p:cNvPr id="8" name="TextBox 7"/>
          <p:cNvSpPr txBox="1"/>
          <p:nvPr/>
        </p:nvSpPr>
        <p:spPr>
          <a:xfrm>
            <a:off x="2545974" y="1806390"/>
            <a:ext cx="2227732" cy="1107996"/>
          </a:xfrm>
          <a:prstGeom prst="rect">
            <a:avLst/>
          </a:prstGeom>
          <a:noFill/>
        </p:spPr>
        <p:txBody>
          <a:bodyPr wrap="square" rtlCol="0">
            <a:spAutoFit/>
          </a:bodyPr>
          <a:lstStyle/>
          <a:p>
            <a:r>
              <a:rPr lang="en-US" sz="6600" dirty="0" smtClean="0">
                <a:solidFill>
                  <a:schemeClr val="accent2">
                    <a:lumMod val="75000"/>
                  </a:schemeClr>
                </a:solidFill>
                <a:latin typeface="VNI-Avo" pitchFamily="2" charset="0"/>
              </a:rPr>
              <a:t>öc</a:t>
            </a:r>
            <a:endParaRPr lang="en-US" sz="6600" dirty="0">
              <a:solidFill>
                <a:schemeClr val="accent2">
                  <a:lumMod val="75000"/>
                </a:schemeClr>
              </a:solidFill>
              <a:latin typeface="VNI-Avo" pitchFamily="2" charset="0"/>
            </a:endParaRPr>
          </a:p>
        </p:txBody>
      </p:sp>
      <p:sp>
        <p:nvSpPr>
          <p:cNvPr id="9" name="TextBox 8"/>
          <p:cNvSpPr txBox="1"/>
          <p:nvPr/>
        </p:nvSpPr>
        <p:spPr>
          <a:xfrm>
            <a:off x="4329953" y="1824319"/>
            <a:ext cx="2442883" cy="1107996"/>
          </a:xfrm>
          <a:prstGeom prst="rect">
            <a:avLst/>
          </a:prstGeom>
          <a:noFill/>
        </p:spPr>
        <p:txBody>
          <a:bodyPr wrap="square" rtlCol="0">
            <a:spAutoFit/>
          </a:bodyPr>
          <a:lstStyle/>
          <a:p>
            <a:r>
              <a:rPr lang="en-US" sz="6600" dirty="0" smtClean="0">
                <a:solidFill>
                  <a:srgbClr val="002060"/>
                </a:solidFill>
                <a:latin typeface="VNI-Avo" pitchFamily="2" charset="0"/>
              </a:rPr>
              <a:t>ieâng</a:t>
            </a:r>
            <a:endParaRPr lang="en-US" sz="6600" dirty="0">
              <a:solidFill>
                <a:srgbClr val="002060"/>
              </a:solidFill>
              <a:latin typeface="VNI-Avo" pitchFamily="2" charset="0"/>
            </a:endParaRPr>
          </a:p>
        </p:txBody>
      </p:sp>
      <p:sp>
        <p:nvSpPr>
          <p:cNvPr id="11" name="TextBox 10"/>
          <p:cNvSpPr txBox="1"/>
          <p:nvPr/>
        </p:nvSpPr>
        <p:spPr>
          <a:xfrm>
            <a:off x="9973236" y="1869144"/>
            <a:ext cx="2218764" cy="1107996"/>
          </a:xfrm>
          <a:prstGeom prst="rect">
            <a:avLst/>
          </a:prstGeom>
          <a:noFill/>
        </p:spPr>
        <p:txBody>
          <a:bodyPr wrap="square" rtlCol="0">
            <a:spAutoFit/>
          </a:bodyPr>
          <a:lstStyle/>
          <a:p>
            <a:r>
              <a:rPr lang="en-US" sz="6600" dirty="0" smtClean="0">
                <a:solidFill>
                  <a:srgbClr val="E33B87"/>
                </a:solidFill>
                <a:latin typeface="VNI-Avo" pitchFamily="2" charset="0"/>
              </a:rPr>
              <a:t>ieâc</a:t>
            </a:r>
            <a:endParaRPr lang="en-US" sz="6600" dirty="0">
              <a:solidFill>
                <a:srgbClr val="E33B87"/>
              </a:solidFill>
              <a:latin typeface="VNI-Avo" pitchFamily="2" charset="0"/>
            </a:endParaRPr>
          </a:p>
        </p:txBody>
      </p:sp>
      <p:sp>
        <p:nvSpPr>
          <p:cNvPr id="12" name="TextBox 11"/>
          <p:cNvSpPr txBox="1"/>
          <p:nvPr/>
        </p:nvSpPr>
        <p:spPr>
          <a:xfrm>
            <a:off x="6929717" y="1833284"/>
            <a:ext cx="2900084" cy="1107996"/>
          </a:xfrm>
          <a:prstGeom prst="rect">
            <a:avLst/>
          </a:prstGeom>
          <a:noFill/>
        </p:spPr>
        <p:txBody>
          <a:bodyPr wrap="square" rtlCol="0">
            <a:spAutoFit/>
          </a:bodyPr>
          <a:lstStyle/>
          <a:p>
            <a:r>
              <a:rPr lang="en-US" sz="6600" dirty="0" smtClean="0">
                <a:solidFill>
                  <a:srgbClr val="7030A0"/>
                </a:solidFill>
                <a:latin typeface="VNI-Avo" pitchFamily="2" charset="0"/>
              </a:rPr>
              <a:t>yeâng</a:t>
            </a:r>
            <a:endParaRPr lang="en-US" sz="6600" dirty="0">
              <a:solidFill>
                <a:srgbClr val="7030A0"/>
              </a:solidFill>
              <a:latin typeface="VNI-Avo" pitchFamily="2" charset="0"/>
            </a:endParaRPr>
          </a:p>
        </p:txBody>
      </p:sp>
      <p:sp>
        <p:nvSpPr>
          <p:cNvPr id="13" name="TextBox 12"/>
          <p:cNvSpPr txBox="1"/>
          <p:nvPr/>
        </p:nvSpPr>
        <p:spPr>
          <a:xfrm>
            <a:off x="479610" y="3182471"/>
            <a:ext cx="5410201" cy="1107996"/>
          </a:xfrm>
          <a:prstGeom prst="rect">
            <a:avLst/>
          </a:prstGeom>
          <a:noFill/>
        </p:spPr>
        <p:txBody>
          <a:bodyPr wrap="square" rtlCol="0">
            <a:spAutoFit/>
          </a:bodyPr>
          <a:lstStyle/>
          <a:p>
            <a:r>
              <a:rPr lang="en-US" sz="6600" dirty="0" smtClean="0">
                <a:latin typeface="VNI-Avo" pitchFamily="2" charset="0"/>
              </a:rPr>
              <a:t>con d</a:t>
            </a:r>
            <a:r>
              <a:rPr lang="en-US" sz="6600" dirty="0" smtClean="0">
                <a:solidFill>
                  <a:schemeClr val="accent6">
                    <a:lumMod val="50000"/>
                  </a:schemeClr>
                </a:solidFill>
                <a:latin typeface="VNI-Avo" pitchFamily="2" charset="0"/>
              </a:rPr>
              <a:t>oác</a:t>
            </a:r>
            <a:endParaRPr lang="en-US" sz="6600" dirty="0">
              <a:solidFill>
                <a:schemeClr val="accent6">
                  <a:lumMod val="50000"/>
                </a:schemeClr>
              </a:solidFill>
              <a:latin typeface="VNI-Avo" pitchFamily="2" charset="0"/>
            </a:endParaRPr>
          </a:p>
        </p:txBody>
      </p:sp>
      <p:sp>
        <p:nvSpPr>
          <p:cNvPr id="14" name="TextBox 13"/>
          <p:cNvSpPr txBox="1"/>
          <p:nvPr/>
        </p:nvSpPr>
        <p:spPr>
          <a:xfrm>
            <a:off x="6347011" y="3200402"/>
            <a:ext cx="5383307" cy="1107996"/>
          </a:xfrm>
          <a:prstGeom prst="rect">
            <a:avLst/>
          </a:prstGeom>
          <a:noFill/>
        </p:spPr>
        <p:txBody>
          <a:bodyPr wrap="square" rtlCol="0">
            <a:spAutoFit/>
          </a:bodyPr>
          <a:lstStyle/>
          <a:p>
            <a:r>
              <a:rPr lang="en-US" sz="6600" dirty="0" smtClean="0">
                <a:latin typeface="VNI-Avo" pitchFamily="2" charset="0"/>
              </a:rPr>
              <a:t>s</a:t>
            </a:r>
            <a:r>
              <a:rPr lang="en-US" sz="6600" dirty="0" smtClean="0">
                <a:solidFill>
                  <a:srgbClr val="C00000"/>
                </a:solidFill>
                <a:latin typeface="VNI-Avo" pitchFamily="2" charset="0"/>
              </a:rPr>
              <a:t>öøng</a:t>
            </a:r>
            <a:r>
              <a:rPr lang="en-US" sz="6600" dirty="0" smtClean="0">
                <a:latin typeface="VNI-Avo" pitchFamily="2" charset="0"/>
              </a:rPr>
              <a:t> boø</a:t>
            </a:r>
            <a:endParaRPr lang="en-US" sz="6600" dirty="0">
              <a:latin typeface="VNI-Avo" pitchFamily="2" charset="0"/>
            </a:endParaRPr>
          </a:p>
        </p:txBody>
      </p:sp>
      <p:sp>
        <p:nvSpPr>
          <p:cNvPr id="15" name="TextBox 14"/>
          <p:cNvSpPr txBox="1"/>
          <p:nvPr/>
        </p:nvSpPr>
        <p:spPr>
          <a:xfrm>
            <a:off x="389965" y="4320990"/>
            <a:ext cx="5338483" cy="1107996"/>
          </a:xfrm>
          <a:prstGeom prst="rect">
            <a:avLst/>
          </a:prstGeom>
          <a:noFill/>
        </p:spPr>
        <p:txBody>
          <a:bodyPr wrap="square" rtlCol="0">
            <a:spAutoFit/>
          </a:bodyPr>
          <a:lstStyle/>
          <a:p>
            <a:r>
              <a:rPr lang="en-US" sz="6600" dirty="0" smtClean="0">
                <a:latin typeface="VNI-Avo" pitchFamily="2" charset="0"/>
              </a:rPr>
              <a:t>t</a:t>
            </a:r>
            <a:r>
              <a:rPr lang="en-US" sz="6600" dirty="0" smtClean="0">
                <a:solidFill>
                  <a:schemeClr val="accent4">
                    <a:lumMod val="50000"/>
                  </a:schemeClr>
                </a:solidFill>
                <a:latin typeface="VNI-Avo" pitchFamily="2" charset="0"/>
              </a:rPr>
              <a:t>ung</a:t>
            </a:r>
            <a:r>
              <a:rPr lang="en-US" sz="6600" dirty="0" smtClean="0">
                <a:latin typeface="VNI-Avo" pitchFamily="2" charset="0"/>
              </a:rPr>
              <a:t> h</a:t>
            </a:r>
            <a:r>
              <a:rPr lang="en-US" sz="6600" dirty="0" smtClean="0">
                <a:solidFill>
                  <a:srgbClr val="C00000"/>
                </a:solidFill>
                <a:latin typeface="VNI-Avo" pitchFamily="2" charset="0"/>
              </a:rPr>
              <a:t>öùng</a:t>
            </a:r>
            <a:endParaRPr lang="en-US" sz="6600" dirty="0">
              <a:solidFill>
                <a:srgbClr val="C00000"/>
              </a:solidFill>
              <a:latin typeface="VNI-Avo" pitchFamily="2" charset="0"/>
            </a:endParaRPr>
          </a:p>
        </p:txBody>
      </p:sp>
      <p:sp>
        <p:nvSpPr>
          <p:cNvPr id="16" name="TextBox 15"/>
          <p:cNvSpPr txBox="1"/>
          <p:nvPr/>
        </p:nvSpPr>
        <p:spPr>
          <a:xfrm>
            <a:off x="6311151" y="4325473"/>
            <a:ext cx="5338483" cy="1107996"/>
          </a:xfrm>
          <a:prstGeom prst="rect">
            <a:avLst/>
          </a:prstGeom>
          <a:noFill/>
        </p:spPr>
        <p:txBody>
          <a:bodyPr wrap="square" rtlCol="0">
            <a:spAutoFit/>
          </a:bodyPr>
          <a:lstStyle/>
          <a:p>
            <a:r>
              <a:rPr lang="en-US" sz="6600" dirty="0" smtClean="0">
                <a:latin typeface="VNI-Avo" pitchFamily="2" charset="0"/>
              </a:rPr>
              <a:t>con ng</a:t>
            </a:r>
            <a:r>
              <a:rPr lang="en-US" sz="6600" dirty="0" smtClean="0">
                <a:solidFill>
                  <a:schemeClr val="accent1">
                    <a:lumMod val="50000"/>
                  </a:schemeClr>
                </a:solidFill>
                <a:latin typeface="VNI-Avo" pitchFamily="2" charset="0"/>
              </a:rPr>
              <a:t>oãng</a:t>
            </a:r>
            <a:endParaRPr lang="en-US" sz="6600" dirty="0">
              <a:solidFill>
                <a:schemeClr val="accent1">
                  <a:lumMod val="50000"/>
                </a:schemeClr>
              </a:solidFill>
              <a:latin typeface="VNI-Avo" pitchFamily="2" charset="0"/>
            </a:endParaRPr>
          </a:p>
        </p:txBody>
      </p:sp>
      <p:sp>
        <p:nvSpPr>
          <p:cNvPr id="17" name="TextBox 16"/>
          <p:cNvSpPr txBox="1"/>
          <p:nvPr/>
        </p:nvSpPr>
        <p:spPr>
          <a:xfrm>
            <a:off x="407895" y="5651392"/>
            <a:ext cx="5338483" cy="1107996"/>
          </a:xfrm>
          <a:prstGeom prst="rect">
            <a:avLst/>
          </a:prstGeom>
          <a:noFill/>
        </p:spPr>
        <p:txBody>
          <a:bodyPr wrap="square" rtlCol="0">
            <a:spAutoFit/>
          </a:bodyPr>
          <a:lstStyle/>
          <a:p>
            <a:r>
              <a:rPr lang="en-US" sz="6600" dirty="0" smtClean="0">
                <a:latin typeface="VNI-Avo" pitchFamily="2" charset="0"/>
              </a:rPr>
              <a:t>taäp theå d</a:t>
            </a:r>
            <a:r>
              <a:rPr lang="en-US" sz="6600" dirty="0" smtClean="0">
                <a:solidFill>
                  <a:schemeClr val="accent6">
                    <a:lumMod val="75000"/>
                  </a:schemeClr>
                </a:solidFill>
                <a:latin typeface="VNI-Avo" pitchFamily="2" charset="0"/>
              </a:rPr>
              <a:t>uïc</a:t>
            </a:r>
            <a:endParaRPr lang="en-US" sz="6600" dirty="0">
              <a:solidFill>
                <a:schemeClr val="accent6">
                  <a:lumMod val="75000"/>
                </a:schemeClr>
              </a:solidFill>
              <a:latin typeface="VNI-Avo" pitchFamily="2" charset="0"/>
            </a:endParaRPr>
          </a:p>
        </p:txBody>
      </p:sp>
      <p:sp>
        <p:nvSpPr>
          <p:cNvPr id="18" name="TextBox 17"/>
          <p:cNvSpPr txBox="1"/>
          <p:nvPr/>
        </p:nvSpPr>
        <p:spPr>
          <a:xfrm>
            <a:off x="6369422" y="5669322"/>
            <a:ext cx="5338483" cy="1107996"/>
          </a:xfrm>
          <a:prstGeom prst="rect">
            <a:avLst/>
          </a:prstGeom>
          <a:noFill/>
        </p:spPr>
        <p:txBody>
          <a:bodyPr wrap="square" rtlCol="0">
            <a:spAutoFit/>
          </a:bodyPr>
          <a:lstStyle/>
          <a:p>
            <a:r>
              <a:rPr lang="en-US" sz="6600" dirty="0" smtClean="0">
                <a:latin typeface="VNI-Avo" pitchFamily="2" charset="0"/>
              </a:rPr>
              <a:t>chao l</a:t>
            </a:r>
            <a:r>
              <a:rPr lang="en-US" sz="6600" dirty="0" smtClean="0">
                <a:solidFill>
                  <a:srgbClr val="002060"/>
                </a:solidFill>
                <a:latin typeface="VNI-Avo" pitchFamily="2" charset="0"/>
              </a:rPr>
              <a:t>ieäng</a:t>
            </a:r>
            <a:endParaRPr lang="en-US" sz="6600" dirty="0">
              <a:solidFill>
                <a:srgbClr val="002060"/>
              </a:solidFill>
              <a:latin typeface="VNI-Avo" pitchFamily="2" charset="0"/>
            </a:endParaRPr>
          </a:p>
        </p:txBody>
      </p:sp>
    </p:spTree>
    <p:extLst>
      <p:ext uri="{BB962C8B-B14F-4D97-AF65-F5344CB8AC3E}">
        <p14:creationId xmlns="" xmlns:p14="http://schemas.microsoft.com/office/powerpoint/2010/main" val="8465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ox(i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checkerboard(across)">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ox(in)">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476" t="1531" r="1270" b="2076"/>
          <a:stretch/>
        </p:blipFill>
        <p:spPr bwMode="auto">
          <a:xfrm>
            <a:off x="-577582" y="0"/>
            <a:ext cx="1365068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601111" y="811989"/>
            <a:ext cx="4729180" cy="144655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    </a:t>
            </a:r>
            <a:r>
              <a:rPr lang="en-US" sz="6600" b="1" u="sng" dirty="0" smtClean="0">
                <a:latin typeface="VNI-Avo" pitchFamily="2" charset="0"/>
                <a:cs typeface="Times New Roman" panose="02020603050405020304" pitchFamily="18" charset="0"/>
              </a:rPr>
              <a:t>Baøi 76</a:t>
            </a:r>
            <a:r>
              <a:rPr lang="en-US" sz="6600" b="1" dirty="0" smtClean="0">
                <a:latin typeface="VNI-Avo" pitchFamily="2" charset="0"/>
                <a:cs typeface="Times New Roman" panose="02020603050405020304" pitchFamily="18" charset="0"/>
              </a:rPr>
              <a:t>:</a:t>
            </a:r>
            <a:r>
              <a:rPr lang="en-US" sz="8800" b="1" dirty="0" smtClean="0">
                <a:latin typeface="VNI-Avo" pitchFamily="2" charset="0"/>
                <a:cs typeface="Times New Roman" panose="02020603050405020304" pitchFamily="18" charset="0"/>
              </a:rPr>
              <a:t>   </a:t>
            </a:r>
            <a:endParaRPr lang="vi-VN" sz="9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510561" y="2098522"/>
            <a:ext cx="8012283" cy="2015936"/>
          </a:xfrm>
          <a:prstGeom prst="rect">
            <a:avLst/>
          </a:prstGeom>
        </p:spPr>
        <p:txBody>
          <a:bodyPr wrap="square">
            <a:spAutoFit/>
          </a:bodyPr>
          <a:lstStyle/>
          <a:p>
            <a:r>
              <a:rPr lang="en-US" sz="12500" b="1" dirty="0" smtClean="0">
                <a:solidFill>
                  <a:srgbClr val="FF0000"/>
                </a:solidFill>
                <a:latin typeface="VNI-Avo" pitchFamily="2" charset="0"/>
                <a:cs typeface="Times New Roman" panose="02020603050405020304" pitchFamily="18" charset="0"/>
              </a:rPr>
              <a:t>uoâng uoâc</a:t>
            </a:r>
            <a:endParaRPr lang="vi-VN" sz="125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73027" y="3976529"/>
            <a:ext cx="3421129" cy="1015663"/>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    </a:t>
            </a:r>
            <a:r>
              <a:rPr lang="en-US" sz="6000" b="1" dirty="0" smtClean="0">
                <a:latin typeface="VNI-Avo" pitchFamily="2" charset="0"/>
                <a:cs typeface="Times New Roman" panose="02020603050405020304" pitchFamily="18" charset="0"/>
              </a:rPr>
              <a:t>(Tieát 1)</a:t>
            </a:r>
            <a:endParaRPr lang="vi-VN" sz="8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093373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353159" y="1854926"/>
            <a:ext cx="9671172" cy="2215991"/>
          </a:xfrm>
          <a:prstGeom prst="rect">
            <a:avLst/>
          </a:prstGeom>
          <a:noFill/>
        </p:spPr>
        <p:txBody>
          <a:bodyPr wrap="square" rtlCol="0">
            <a:spAutoFit/>
          </a:bodyPr>
          <a:lstStyle/>
          <a:p>
            <a:pPr algn="ctr"/>
            <a:r>
              <a:rPr lang="en-US" sz="13800" b="1" dirty="0" smtClean="0">
                <a:solidFill>
                  <a:srgbClr val="FF0000"/>
                </a:solidFill>
                <a:latin typeface="VNI-Avo" pitchFamily="2" charset="0"/>
              </a:rPr>
              <a:t>Khaùm phaù</a:t>
            </a:r>
            <a:endParaRPr lang="vi-VN" sz="13800" b="1" dirty="0">
              <a:solidFill>
                <a:srgbClr val="FF0000"/>
              </a:solidFill>
            </a:endParaRPr>
          </a:p>
        </p:txBody>
      </p:sp>
    </p:spTree>
    <p:extLst>
      <p:ext uri="{BB962C8B-B14F-4D97-AF65-F5344CB8AC3E}">
        <p14:creationId xmlns="" xmlns:p14="http://schemas.microsoft.com/office/powerpoint/2010/main" val="401925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47" y="3161781"/>
            <a:ext cx="5305565"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quaû ch</a:t>
            </a:r>
            <a:r>
              <a:rPr lang="en-US" sz="6000" b="1" dirty="0" smtClean="0">
                <a:solidFill>
                  <a:srgbClr val="FF0000"/>
                </a:solidFill>
                <a:latin typeface="VNI-Avo" pitchFamily="2" charset="0"/>
                <a:cs typeface="Times New Roman" panose="02020603050405020304" pitchFamily="18" charset="0"/>
              </a:rPr>
              <a:t>uoâng</a:t>
            </a:r>
            <a:endParaRPr lang="vi-VN" sz="6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111186" y="3930100"/>
            <a:ext cx="3550598" cy="1015663"/>
          </a:xfrm>
          <a:prstGeom prst="rect">
            <a:avLst/>
          </a:prstGeom>
          <a:noFill/>
        </p:spPr>
        <p:txBody>
          <a:bodyPr wrap="square" rtlCol="0">
            <a:spAutoFit/>
          </a:bodyPr>
          <a:lstStyle/>
          <a:p>
            <a:r>
              <a:rPr lang="en-US" sz="6000" b="1" dirty="0">
                <a:latin typeface="VNI-Avo" pitchFamily="2" charset="0"/>
                <a:cs typeface="Times New Roman" panose="02020603050405020304" pitchFamily="18" charset="0"/>
              </a:rPr>
              <a:t> </a:t>
            </a:r>
            <a:r>
              <a:rPr lang="en-US" sz="6000" b="1" dirty="0" smtClean="0">
                <a:latin typeface="VNI-Avo" pitchFamily="2" charset="0"/>
                <a:cs typeface="Times New Roman" panose="02020603050405020304" pitchFamily="18" charset="0"/>
              </a:rPr>
              <a:t>ch</a:t>
            </a:r>
            <a:r>
              <a:rPr lang="en-US" sz="6000" b="1" dirty="0" smtClean="0">
                <a:solidFill>
                  <a:srgbClr val="FF0000"/>
                </a:solidFill>
                <a:latin typeface="VNI-Avo" pitchFamily="2" charset="0"/>
                <a:cs typeface="Times New Roman" panose="02020603050405020304" pitchFamily="18" charset="0"/>
              </a:rPr>
              <a:t>uoâng</a:t>
            </a:r>
            <a:r>
              <a:rPr lang="en-US" sz="6000" b="1" dirty="0" smtClean="0">
                <a:latin typeface="VNI-Avo" pitchFamily="2" charset="0"/>
                <a:cs typeface="Times New Roman" panose="02020603050405020304" pitchFamily="18" charset="0"/>
              </a:rPr>
              <a:t>    </a:t>
            </a:r>
            <a:endParaRPr lang="vi-VN" sz="6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42928" y="4722606"/>
            <a:ext cx="2579648" cy="1015663"/>
          </a:xfrm>
          <a:prstGeom prst="rect">
            <a:avLst/>
          </a:prstGeom>
          <a:noFill/>
        </p:spPr>
        <p:txBody>
          <a:bodyPr wrap="square" rtlCol="0">
            <a:spAutoFit/>
          </a:bodyPr>
          <a:lstStyle/>
          <a:p>
            <a:r>
              <a:rPr lang="en-US" sz="6000" b="1" dirty="0" smtClean="0">
                <a:solidFill>
                  <a:srgbClr val="FF0000"/>
                </a:solidFill>
                <a:latin typeface="VNI-Avo" pitchFamily="2" charset="0"/>
                <a:cs typeface="Times New Roman" panose="02020603050405020304" pitchFamily="18" charset="0"/>
              </a:rPr>
              <a:t>uoâng</a:t>
            </a:r>
            <a:endParaRPr lang="vi-VN" sz="6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762565" y="4714879"/>
            <a:ext cx="1803379" cy="1015663"/>
          </a:xfrm>
          <a:prstGeom prst="rect">
            <a:avLst/>
          </a:prstGeom>
          <a:noFill/>
        </p:spPr>
        <p:txBody>
          <a:bodyPr wrap="square" rtlCol="0">
            <a:spAutoFit/>
          </a:bodyPr>
          <a:lstStyle/>
          <a:p>
            <a:r>
              <a:rPr lang="en-US" sz="6000" b="1" dirty="0" smtClean="0">
                <a:solidFill>
                  <a:srgbClr val="FF0000"/>
                </a:solidFill>
                <a:latin typeface="VNI-Avo" pitchFamily="2" charset="0"/>
                <a:cs typeface="Times New Roman" panose="02020603050405020304" pitchFamily="18" charset="0"/>
              </a:rPr>
              <a:t>uoâc</a:t>
            </a:r>
            <a:endParaRPr lang="vi-VN" sz="600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6511863" y="5741939"/>
            <a:ext cx="5518774" cy="820878"/>
            <a:chOff x="502163" y="5359272"/>
            <a:chExt cx="4293064" cy="820878"/>
          </a:xfrm>
        </p:grpSpPr>
        <p:sp>
          <p:nvSpPr>
            <p:cNvPr id="15" name="Rectangle 14"/>
            <p:cNvSpPr/>
            <p:nvPr/>
          </p:nvSpPr>
          <p:spPr>
            <a:xfrm>
              <a:off x="502163" y="5373862"/>
              <a:ext cx="105014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VNI-Avo" pitchFamily="2" charset="0"/>
                  <a:cs typeface="Times New Roman" panose="02020603050405020304" pitchFamily="18" charset="0"/>
                </a:rPr>
                <a:t>uoâ</a:t>
              </a:r>
              <a:endParaRPr lang="vi-VN" sz="6000" dirty="0">
                <a:latin typeface="Times New Roman" panose="02020603050405020304" pitchFamily="18" charset="0"/>
                <a:cs typeface="Times New Roman" panose="02020603050405020304" pitchFamily="18" charset="0"/>
              </a:endParaRPr>
            </a:p>
          </p:txBody>
        </p:sp>
        <p:sp>
          <p:nvSpPr>
            <p:cNvPr id="16" name="Rectangle 15"/>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atin typeface="VNI-Avo" pitchFamily="2" charset="0"/>
                  <a:cs typeface="Times New Roman" panose="02020603050405020304" pitchFamily="18" charset="0"/>
                </a:rPr>
                <a:t>c</a:t>
              </a:r>
              <a:endParaRPr lang="vi-VN" sz="6000" dirty="0">
                <a:latin typeface="Times New Roman" panose="02020603050405020304" pitchFamily="18" charset="0"/>
                <a:cs typeface="Times New Roman" panose="02020603050405020304" pitchFamily="18" charset="0"/>
              </a:endParaRPr>
            </a:p>
          </p:txBody>
        </p:sp>
        <p:cxnSp>
          <p:nvCxnSpPr>
            <p:cNvPr id="17" name="Straight Connector 16"/>
            <p:cNvCxnSpPr>
              <a:stCxn id="15" idx="3"/>
              <a:endCxn id="16"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p:cNvSpPr/>
            <p:nvPr/>
          </p:nvSpPr>
          <p:spPr>
            <a:xfrm>
              <a:off x="3432217" y="5359272"/>
              <a:ext cx="1363010"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VNI-Avo" pitchFamily="2" charset="0"/>
                  <a:cs typeface="Times New Roman" panose="02020603050405020304" pitchFamily="18" charset="0"/>
                </a:rPr>
                <a:t>uoâc</a:t>
              </a:r>
              <a:endParaRPr lang="vi-VN" sz="6000" dirty="0">
                <a:latin typeface="Times New Roman" panose="02020603050405020304" pitchFamily="18" charset="0"/>
                <a:cs typeface="Times New Roman" panose="02020603050405020304" pitchFamily="18" charset="0"/>
              </a:endParaRPr>
            </a:p>
          </p:txBody>
        </p:sp>
        <p:cxnSp>
          <p:nvCxnSpPr>
            <p:cNvPr id="19" name="Straight Arrow Connector 18"/>
            <p:cNvCxnSpPr>
              <a:stCxn id="16" idx="3"/>
              <a:endCxn id="18" idx="1"/>
            </p:cNvCxnSpPr>
            <p:nvPr/>
          </p:nvCxnSpPr>
          <p:spPr>
            <a:xfrm flipV="1">
              <a:off x="2874279" y="5761204"/>
              <a:ext cx="557938" cy="145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9762563" y="4720799"/>
            <a:ext cx="1452281" cy="1015663"/>
          </a:xfrm>
          <a:prstGeom prst="rect">
            <a:avLst/>
          </a:prstGeom>
          <a:noFill/>
        </p:spPr>
        <p:txBody>
          <a:bodyPr wrap="square" rtlCol="0">
            <a:spAutoFit/>
          </a:bodyPr>
          <a:lstStyle/>
          <a:p>
            <a:r>
              <a:rPr lang="en-US" sz="6000" b="1" dirty="0" smtClean="0">
                <a:solidFill>
                  <a:srgbClr val="7030A0"/>
                </a:solidFill>
                <a:latin typeface="VNI-Avo" pitchFamily="2" charset="0"/>
                <a:cs typeface="Times New Roman" panose="02020603050405020304" pitchFamily="18" charset="0"/>
              </a:rPr>
              <a:t>uoâ</a:t>
            </a:r>
            <a:endParaRPr lang="vi-VN" sz="6000" b="1" dirty="0">
              <a:solidFill>
                <a:srgbClr val="7030A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0743641" y="4713138"/>
            <a:ext cx="859953" cy="1015663"/>
          </a:xfrm>
          <a:prstGeom prst="rect">
            <a:avLst/>
          </a:prstGeom>
          <a:noFill/>
        </p:spPr>
        <p:txBody>
          <a:bodyPr wrap="square" rtlCol="0">
            <a:spAutoFit/>
          </a:bodyPr>
          <a:lstStyle/>
          <a:p>
            <a:r>
              <a:rPr lang="en-US" sz="6000" b="1" dirty="0" smtClean="0">
                <a:solidFill>
                  <a:srgbClr val="002060"/>
                </a:solidFill>
                <a:latin typeface="VNI-Avo" pitchFamily="2" charset="0"/>
                <a:cs typeface="Times New Roman" panose="02020603050405020304" pitchFamily="18" charset="0"/>
              </a:rPr>
              <a:t>c</a:t>
            </a:r>
            <a:endParaRPr lang="vi-VN" sz="6000" b="1" dirty="0">
              <a:solidFill>
                <a:srgbClr val="002060"/>
              </a:solidFill>
              <a:latin typeface="Times New Roman" panose="02020603050405020304" pitchFamily="18" charset="0"/>
              <a:cs typeface="Times New Roman" panose="02020603050405020304" pitchFamily="18" charset="0"/>
            </a:endParaRPr>
          </a:p>
        </p:txBody>
      </p:sp>
      <p:sp>
        <p:nvSpPr>
          <p:cNvPr id="23" name="AutoShape 4" descr="COMBO 2 CÂY GIỐNG CHANH KHÔNG HẠT DÒNG QUẢ CHÙM SIÊU NĂNG SUẤT, CAM KẾT  GIỐNG CHUẨN | Lazada.vn"/>
          <p:cNvSpPr>
            <a:spLocks noChangeAspect="1" noChangeArrowheads="1"/>
          </p:cNvSpPr>
          <p:nvPr/>
        </p:nvSpPr>
        <p:spPr bwMode="auto">
          <a:xfrm>
            <a:off x="155575" y="165245"/>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4" name="AutoShape 6" descr="COMBO 2 CÂY GIỐNG CHANH KHÔNG HẠT DÒNG QUẢ CHÙM SIÊU NĂNG SUẤT, CAM KẾT  GIỐNG CHUẨN | Lazada.vn"/>
          <p:cNvSpPr>
            <a:spLocks noChangeAspect="1" noChangeArrowheads="1"/>
          </p:cNvSpPr>
          <p:nvPr/>
        </p:nvSpPr>
        <p:spPr bwMode="auto">
          <a:xfrm>
            <a:off x="307975" y="317645"/>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5" name="AutoShape 8" descr="COMBO 2 CÂY GIỐNG CHANH KHÔNG HẠT DÒNG QUẢ CHÙM SIÊU NĂNG SUẤT, CAM KẾT  GIỐNG CHUẨN | Lazada.vn"/>
          <p:cNvSpPr>
            <a:spLocks noChangeAspect="1" noChangeArrowheads="1"/>
          </p:cNvSpPr>
          <p:nvPr/>
        </p:nvSpPr>
        <p:spPr bwMode="auto">
          <a:xfrm>
            <a:off x="460375" y="470045"/>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6" name="AutoShape 12" descr="COMBO 2 CÂY GIỐNG CHANH KHÔNG HẠT DÒNG QUẢ CHÙM SIÊU NĂNG SUẤT, CAM KẾT  GIỐNG CHUẨN | Lazada.vn"/>
          <p:cNvSpPr>
            <a:spLocks noChangeAspect="1" noChangeArrowheads="1"/>
          </p:cNvSpPr>
          <p:nvPr/>
        </p:nvSpPr>
        <p:spPr bwMode="auto">
          <a:xfrm>
            <a:off x="612775" y="622445"/>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7" name="TextBox 26"/>
          <p:cNvSpPr txBox="1"/>
          <p:nvPr/>
        </p:nvSpPr>
        <p:spPr>
          <a:xfrm>
            <a:off x="7105915" y="3121850"/>
            <a:ext cx="4400288"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ngoïn ñ</a:t>
            </a:r>
            <a:r>
              <a:rPr lang="en-US" sz="6000" b="1" dirty="0" smtClean="0">
                <a:solidFill>
                  <a:srgbClr val="FF0000"/>
                </a:solidFill>
                <a:latin typeface="VNI-Avo" pitchFamily="2" charset="0"/>
                <a:cs typeface="Times New Roman" panose="02020603050405020304" pitchFamily="18" charset="0"/>
              </a:rPr>
              <a:t>uoác</a:t>
            </a:r>
            <a:endParaRPr lang="vi-VN" sz="60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8807822" y="3894668"/>
            <a:ext cx="3253390" cy="1015663"/>
          </a:xfrm>
          <a:prstGeom prst="rect">
            <a:avLst/>
          </a:prstGeom>
          <a:noFill/>
        </p:spPr>
        <p:txBody>
          <a:bodyPr wrap="square" rtlCol="0">
            <a:spAutoFit/>
          </a:bodyPr>
          <a:lstStyle/>
          <a:p>
            <a:r>
              <a:rPr lang="en-US" sz="6000" b="1" dirty="0">
                <a:latin typeface="VNI-Avo" pitchFamily="2" charset="0"/>
                <a:cs typeface="Times New Roman" panose="02020603050405020304" pitchFamily="18" charset="0"/>
              </a:rPr>
              <a:t> </a:t>
            </a:r>
            <a:r>
              <a:rPr lang="en-US" sz="6000" b="1" dirty="0" smtClean="0">
                <a:latin typeface="VNI-Avo" pitchFamily="2" charset="0"/>
                <a:cs typeface="Times New Roman" panose="02020603050405020304" pitchFamily="18" charset="0"/>
              </a:rPr>
              <a:t> ñ</a:t>
            </a:r>
            <a:r>
              <a:rPr lang="en-US" sz="6000" b="1" dirty="0" smtClean="0">
                <a:solidFill>
                  <a:srgbClr val="FF0000"/>
                </a:solidFill>
                <a:latin typeface="VNI-Avo" pitchFamily="2" charset="0"/>
                <a:cs typeface="Times New Roman" panose="02020603050405020304" pitchFamily="18" charset="0"/>
              </a:rPr>
              <a:t>uoác</a:t>
            </a:r>
            <a:r>
              <a:rPr lang="en-US" sz="6000" b="1" dirty="0" smtClean="0">
                <a:latin typeface="VNI-Avo" pitchFamily="2" charset="0"/>
                <a:cs typeface="Times New Roman" panose="02020603050405020304" pitchFamily="18" charset="0"/>
              </a:rPr>
              <a:t> </a:t>
            </a:r>
            <a:endParaRPr lang="vi-VN" sz="60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4221643" y="4722605"/>
            <a:ext cx="1614380" cy="1015663"/>
          </a:xfrm>
          <a:prstGeom prst="rect">
            <a:avLst/>
          </a:prstGeom>
          <a:noFill/>
        </p:spPr>
        <p:txBody>
          <a:bodyPr wrap="square" rtlCol="0">
            <a:spAutoFit/>
          </a:bodyPr>
          <a:lstStyle/>
          <a:p>
            <a:r>
              <a:rPr lang="en-US" sz="6000" b="1" dirty="0" smtClean="0">
                <a:solidFill>
                  <a:schemeClr val="accent2">
                    <a:lumMod val="50000"/>
                  </a:schemeClr>
                </a:solidFill>
                <a:latin typeface="VNI-Avo" pitchFamily="2" charset="0"/>
                <a:cs typeface="Times New Roman" panose="02020603050405020304" pitchFamily="18" charset="0"/>
              </a:rPr>
              <a:t>ng</a:t>
            </a:r>
            <a:endParaRPr lang="vi-VN" sz="6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240744" y="4722603"/>
            <a:ext cx="1680880" cy="1015663"/>
          </a:xfrm>
          <a:prstGeom prst="rect">
            <a:avLst/>
          </a:prstGeom>
          <a:noFill/>
        </p:spPr>
        <p:txBody>
          <a:bodyPr wrap="square" rtlCol="0">
            <a:spAutoFit/>
          </a:bodyPr>
          <a:lstStyle/>
          <a:p>
            <a:r>
              <a:rPr lang="en-US" sz="6000" b="1" dirty="0" smtClean="0">
                <a:solidFill>
                  <a:schemeClr val="accent6">
                    <a:lumMod val="50000"/>
                  </a:schemeClr>
                </a:solidFill>
                <a:latin typeface="VNI-Avo" pitchFamily="2" charset="0"/>
                <a:cs typeface="Times New Roman" panose="02020603050405020304" pitchFamily="18" charset="0"/>
              </a:rPr>
              <a:t>uoâ</a:t>
            </a:r>
            <a:endParaRPr lang="vi-VN" sz="6000" b="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88259" y="5716112"/>
            <a:ext cx="6078071" cy="834522"/>
            <a:chOff x="731540" y="5604011"/>
            <a:chExt cx="5038909" cy="834522"/>
          </a:xfrm>
        </p:grpSpPr>
        <p:grpSp>
          <p:nvGrpSpPr>
            <p:cNvPr id="8" name="Group 7"/>
            <p:cNvGrpSpPr/>
            <p:nvPr/>
          </p:nvGrpSpPr>
          <p:grpSpPr>
            <a:xfrm>
              <a:off x="731540" y="5604011"/>
              <a:ext cx="3193128" cy="821075"/>
              <a:chOff x="521070" y="5373862"/>
              <a:chExt cx="3088756" cy="821075"/>
            </a:xfrm>
          </p:grpSpPr>
          <p:sp>
            <p:nvSpPr>
              <p:cNvPr id="9" name="Rectangle 8"/>
              <p:cNvSpPr/>
              <p:nvPr/>
            </p:nvSpPr>
            <p:spPr>
              <a:xfrm>
                <a:off x="521070" y="5373862"/>
                <a:ext cx="1031235"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latin typeface="VNI-Avo" pitchFamily="2" charset="0"/>
                    <a:cs typeface="Times New Roman" panose="02020603050405020304" pitchFamily="18" charset="0"/>
                  </a:rPr>
                  <a:t>uô</a:t>
                </a:r>
                <a:endParaRPr lang="vi-VN" sz="6000" dirty="0">
                  <a:latin typeface="Times New Roman" panose="02020603050405020304" pitchFamily="18" charset="0"/>
                  <a:cs typeface="Times New Roman" panose="02020603050405020304" pitchFamily="18" charset="0"/>
                </a:endParaRPr>
              </a:p>
            </p:txBody>
          </p:sp>
          <p:cxnSp>
            <p:nvCxnSpPr>
              <p:cNvPr id="11" name="Straight Connector 10"/>
              <p:cNvCxnSpPr>
                <a:stCxn id="9" idx="3"/>
              </p:cNvCxnSpPr>
              <p:nvPr/>
            </p:nvCxnSpPr>
            <p:spPr>
              <a:xfrm flipV="1">
                <a:off x="1552305" y="5775718"/>
                <a:ext cx="421264" cy="1288"/>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90119" y="5391073"/>
                <a:ext cx="1086330"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VNI-Avo" pitchFamily="2" charset="0"/>
                    <a:cs typeface="Times New Roman" panose="02020603050405020304" pitchFamily="18" charset="0"/>
                  </a:rPr>
                  <a:t>ng</a:t>
                </a:r>
                <a:endParaRPr lang="vi-VN" sz="60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3087862" y="5803046"/>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39" name="Rectangle 38"/>
            <p:cNvSpPr/>
            <p:nvPr/>
          </p:nvSpPr>
          <p:spPr>
            <a:xfrm>
              <a:off x="3917630" y="5634669"/>
              <a:ext cx="1852819"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latin typeface="VNI-Avo" pitchFamily="2" charset="0"/>
                  <a:cs typeface="Times New Roman" panose="02020603050405020304" pitchFamily="18" charset="0"/>
                </a:rPr>
                <a:t>uông</a:t>
              </a:r>
              <a:endParaRPr lang="vi-VN" sz="6000" dirty="0">
                <a:latin typeface="Times New Roman" panose="02020603050405020304" pitchFamily="18" charset="0"/>
                <a:cs typeface="Times New Roman" panose="02020603050405020304" pitchFamily="18" charset="0"/>
              </a:endParaRPr>
            </a:p>
          </p:txBody>
        </p:sp>
      </p:grpSp>
      <p:pic>
        <p:nvPicPr>
          <p:cNvPr id="37" name="Picture 36"/>
          <p:cNvPicPr>
            <a:picLocks noChangeAspect="1"/>
          </p:cNvPicPr>
          <p:nvPr/>
        </p:nvPicPr>
        <p:blipFill rotWithShape="1">
          <a:blip r:embed="rId2"/>
          <a:srcRect l="31866" t="22387" r="56894" b="36184"/>
          <a:stretch/>
        </p:blipFill>
        <p:spPr>
          <a:xfrm>
            <a:off x="7481770" y="58992"/>
            <a:ext cx="3590541" cy="3215059"/>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 name="Picture 37"/>
          <p:cNvPicPr>
            <a:picLocks noChangeAspect="1"/>
          </p:cNvPicPr>
          <p:nvPr/>
        </p:nvPicPr>
        <p:blipFill rotWithShape="1">
          <a:blip r:embed="rId3"/>
          <a:srcRect l="45917" t="20982" r="41332" b="54376"/>
          <a:stretch/>
        </p:blipFill>
        <p:spPr>
          <a:xfrm>
            <a:off x="1040144" y="58991"/>
            <a:ext cx="3577210" cy="3215059"/>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 xmlns:p14="http://schemas.microsoft.com/office/powerpoint/2010/main" val="1154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75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0365 -0.11158 L 0.00144 -0.00139 " pathEditMode="relative" rAng="0" ptsTypes="AA">
                                      <p:cBhvr>
                                        <p:cTn id="18" dur="750" fill="hold"/>
                                        <p:tgtEl>
                                          <p:spTgt spid="5"/>
                                        </p:tgtEl>
                                        <p:attrNameLst>
                                          <p:attrName>ppt_x</p:attrName>
                                          <p:attrName>ppt_y</p:attrName>
                                        </p:attrNameLst>
                                      </p:cBhvr>
                                      <p:rCtr x="-117" y="550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42" presetClass="path" presetSubtype="0" decel="10000" fill="hold" grpId="0" nodeType="withEffect">
                                  <p:stCondLst>
                                    <p:cond delay="0"/>
                                  </p:stCondLst>
                                  <p:childTnLst>
                                    <p:animMotion origin="layout" path="M 0.00104 -0.1125 L -1.04167E-6 3.33333E-6 " pathEditMode="relative" rAng="0" ptsTypes="AA">
                                      <p:cBhvr>
                                        <p:cTn id="24" dur="750" fill="hold"/>
                                        <p:tgtEl>
                                          <p:spTgt spid="6"/>
                                        </p:tgtEl>
                                        <p:attrNameLst>
                                          <p:attrName>ppt_x</p:attrName>
                                          <p:attrName>ppt_y</p:attrName>
                                        </p:attrNameLst>
                                      </p:cBhvr>
                                      <p:rCtr x="-52" y="5625"/>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ox(in)">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ox(i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xit" presetSubtype="16" fill="hold" grpId="1" nodeType="clickEffect">
                                  <p:stCondLst>
                                    <p:cond delay="0"/>
                                  </p:stCondLst>
                                  <p:childTnLst>
                                    <p:animEffect transition="out" filter="box(in)">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down)">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21" grpId="0"/>
      <p:bldP spid="21" grpId="1"/>
      <p:bldP spid="22" grpId="0"/>
      <p:bldP spid="22" grpId="1"/>
      <p:bldP spid="27" grpId="0"/>
      <p:bldP spid="28" grpId="0"/>
      <p:bldP spid="32" grpId="0"/>
      <p:bldP spid="32" grpId="1"/>
      <p:bldP spid="33" grpId="0"/>
      <p:bldP spid="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02118" y="949363"/>
            <a:ext cx="7459094"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töø</a:t>
            </a:r>
          </a:p>
          <a:p>
            <a:pPr algn="ctr"/>
            <a:r>
              <a:rPr lang="en-US" sz="11500" b="1" dirty="0" smtClean="0">
                <a:solidFill>
                  <a:srgbClr val="FF0000"/>
                </a:solidFill>
                <a:latin typeface="VNI-Avo" pitchFamily="2" charset="0"/>
              </a:rPr>
              <a:t>Öùng duïng</a:t>
            </a:r>
          </a:p>
        </p:txBody>
      </p:sp>
    </p:spTree>
    <p:extLst>
      <p:ext uri="{BB962C8B-B14F-4D97-AF65-F5344CB8AC3E}">
        <p14:creationId xmlns="" xmlns:p14="http://schemas.microsoft.com/office/powerpoint/2010/main" val="132757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Box 21"/>
          <p:cNvSpPr txBox="1"/>
          <p:nvPr/>
        </p:nvSpPr>
        <p:spPr>
          <a:xfrm>
            <a:off x="1217060" y="2433482"/>
            <a:ext cx="3523722"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ñi xuoàng</a:t>
            </a:r>
            <a:endParaRPr lang="vi-VN" sz="60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482854" y="2401581"/>
            <a:ext cx="3761878"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caùi cuoác    </a:t>
            </a:r>
            <a:endParaRPr lang="vi-VN" sz="6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744250" y="5845333"/>
            <a:ext cx="4658648"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ñoàng ruoäng</a:t>
            </a:r>
            <a:endParaRPr lang="vi-VN" sz="66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407224" y="5856178"/>
            <a:ext cx="3821071"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luoäc rau</a:t>
            </a:r>
            <a:endParaRPr lang="vi-VN" sz="6000" b="1" dirty="0">
              <a:latin typeface="Times New Roman" panose="02020603050405020304" pitchFamily="18" charset="0"/>
              <a:cs typeface="Times New Roman" panose="02020603050405020304" pitchFamily="18" charset="0"/>
            </a:endParaRPr>
          </a:p>
        </p:txBody>
      </p:sp>
      <p:pic>
        <p:nvPicPr>
          <p:cNvPr id="26" name="Picture 25"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utoShape 2" descr="Tìm hiểu về chó Becgie - Giống chó thông minh và trung thành nhấ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p:cNvPicPr>
            <a:picLocks noChangeAspect="1"/>
          </p:cNvPicPr>
          <p:nvPr/>
        </p:nvPicPr>
        <p:blipFill rotWithShape="1">
          <a:blip r:embed="rId3"/>
          <a:srcRect l="29472" t="27490" r="28837" b="32044"/>
          <a:stretch/>
        </p:blipFill>
        <p:spPr>
          <a:xfrm>
            <a:off x="6926439" y="83209"/>
            <a:ext cx="4402818" cy="2379146"/>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rotWithShape="1">
          <a:blip r:embed="rId4"/>
          <a:srcRect l="28301" t="24347" r="26435" b="31586"/>
          <a:stretch/>
        </p:blipFill>
        <p:spPr>
          <a:xfrm>
            <a:off x="789505" y="3412015"/>
            <a:ext cx="4437779" cy="2429098"/>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rotWithShape="1">
          <a:blip r:embed="rId5"/>
          <a:srcRect l="33562" t="20568" r="32610" b="40872"/>
          <a:stretch/>
        </p:blipFill>
        <p:spPr>
          <a:xfrm>
            <a:off x="6926439" y="3412015"/>
            <a:ext cx="4401519" cy="2379146"/>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rotWithShape="1">
          <a:blip r:embed="rId6"/>
          <a:srcRect l="27745" t="22934" r="26753" b="30668"/>
          <a:stretch/>
        </p:blipFill>
        <p:spPr>
          <a:xfrm>
            <a:off x="789505" y="83209"/>
            <a:ext cx="4524215" cy="2325134"/>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2" descr="Xuồng ba lá – Nét đặc trưng trên sông nước Nam bộ - Vườn CVA 5461 - HAQH"/>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35652" y="0"/>
            <a:ext cx="11705336"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1208096" y="2424518"/>
            <a:ext cx="3523722"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ñi x</a:t>
            </a:r>
            <a:r>
              <a:rPr lang="en-US" sz="6000" b="1" dirty="0" smtClean="0">
                <a:solidFill>
                  <a:srgbClr val="FF0000"/>
                </a:solidFill>
                <a:latin typeface="VNI-Avo" pitchFamily="2" charset="0"/>
                <a:cs typeface="Times New Roman" panose="02020603050405020304" pitchFamily="18" charset="0"/>
              </a:rPr>
              <a:t>uoàng</a:t>
            </a:r>
            <a:endParaRPr lang="vi-VN" sz="60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73890" y="2406064"/>
            <a:ext cx="3761878"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caùi c</a:t>
            </a:r>
            <a:r>
              <a:rPr lang="en-US" sz="6000" b="1" dirty="0" smtClean="0">
                <a:solidFill>
                  <a:schemeClr val="accent2">
                    <a:lumMod val="50000"/>
                  </a:schemeClr>
                </a:solidFill>
                <a:latin typeface="VNI-Avo" pitchFamily="2" charset="0"/>
                <a:cs typeface="Times New Roman" panose="02020603050405020304" pitchFamily="18" charset="0"/>
              </a:rPr>
              <a:t>uoác</a:t>
            </a:r>
            <a:r>
              <a:rPr lang="en-US" sz="6000" b="1" dirty="0" smtClean="0">
                <a:latin typeface="VNI-Avo" pitchFamily="2" charset="0"/>
                <a:cs typeface="Times New Roman" panose="02020603050405020304" pitchFamily="18" charset="0"/>
              </a:rPr>
              <a:t>    </a:t>
            </a:r>
            <a:endParaRPr lang="vi-VN" sz="6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35286" y="5849816"/>
            <a:ext cx="4658648" cy="1015663"/>
          </a:xfrm>
          <a:prstGeom prst="rect">
            <a:avLst/>
          </a:prstGeom>
          <a:noFill/>
        </p:spPr>
        <p:txBody>
          <a:bodyPr wrap="none" rtlCol="0">
            <a:spAutoFit/>
          </a:bodyPr>
          <a:lstStyle/>
          <a:p>
            <a:r>
              <a:rPr lang="en-US" sz="6000" b="1" dirty="0" smtClean="0">
                <a:latin typeface="VNI-Avo" pitchFamily="2" charset="0"/>
                <a:cs typeface="Times New Roman" panose="02020603050405020304" pitchFamily="18" charset="0"/>
              </a:rPr>
              <a:t>ñoàng r</a:t>
            </a:r>
            <a:r>
              <a:rPr lang="en-US" sz="6000" b="1" dirty="0" smtClean="0">
                <a:solidFill>
                  <a:srgbClr val="FF0000"/>
                </a:solidFill>
                <a:latin typeface="VNI-Avo" pitchFamily="2" charset="0"/>
                <a:cs typeface="Times New Roman" panose="02020603050405020304" pitchFamily="18" charset="0"/>
              </a:rPr>
              <a:t>uoäng</a:t>
            </a:r>
            <a:endParaRPr lang="vi-VN" sz="6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411707" y="5860661"/>
            <a:ext cx="3821071"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l</a:t>
            </a:r>
            <a:r>
              <a:rPr lang="en-US" sz="6000" b="1" dirty="0" smtClean="0">
                <a:solidFill>
                  <a:schemeClr val="accent2">
                    <a:lumMod val="50000"/>
                  </a:schemeClr>
                </a:solidFill>
                <a:latin typeface="VNI-Avo" pitchFamily="2" charset="0"/>
                <a:cs typeface="Times New Roman" panose="02020603050405020304" pitchFamily="18" charset="0"/>
              </a:rPr>
              <a:t>uoäc</a:t>
            </a:r>
            <a:r>
              <a:rPr lang="en-US" sz="6000" b="1" dirty="0" smtClean="0">
                <a:latin typeface="VNI-Avo" pitchFamily="2" charset="0"/>
                <a:cs typeface="Times New Roman" panose="02020603050405020304" pitchFamily="18" charset="0"/>
              </a:rPr>
              <a:t> rau</a:t>
            </a:r>
            <a:endParaRPr lang="vi-VN"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583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i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checkerboard(across)">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ox(in)">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245</Words>
  <Application>Microsoft Office PowerPoint</Application>
  <PresentationFormat>Custom</PresentationFormat>
  <Paragraphs>81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00000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179</cp:revision>
  <dcterms:created xsi:type="dcterms:W3CDTF">2020-12-13T05:17:06Z</dcterms:created>
  <dcterms:modified xsi:type="dcterms:W3CDTF">2021-12-29T13:32:46Z</dcterms:modified>
</cp:coreProperties>
</file>